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61" r:id="rId2"/>
    <p:sldId id="257" r:id="rId3"/>
    <p:sldId id="258" r:id="rId4"/>
    <p:sldId id="260" r:id="rId5"/>
    <p:sldId id="259" r:id="rId6"/>
    <p:sldId id="262" r:id="rId7"/>
    <p:sldId id="263" r:id="rId8"/>
  </p:sldIdLst>
  <p:sldSz cx="12192000" cy="6858000"/>
  <p:notesSz cx="6889750" cy="10021888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감사합니다." id="{E75E278A-FF0E-49A4-B170-79828D63BBAD}">
          <p14:sldIdLst/>
        </p14:section>
        <p14:section name="디자인, 모핑, 주석 달기, 공동 작업, 입력하세요" id="{B9B51309-D148-4332-87C2-07BE32FBCA3B}">
          <p14:sldIdLst/>
        </p14:section>
        <p14:section name="자세한 정보" id="{2CC34DB2-6590-42C0-AD4B-A04C6060184E}">
          <p14:sldIdLst>
            <p14:sldId id="261"/>
            <p14:sldId id="257"/>
            <p14:sldId id="258"/>
            <p14:sldId id="260"/>
            <p14:sldId id="259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만든 이" initials="오전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241" autoAdjust="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4" d="100"/>
          <a:sy n="104" d="100"/>
        </p:scale>
        <p:origin x="460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pPr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pPr rtl="0"/>
            <a:fld id="{424059DE-6CD5-4C59-8233-088CE5808E67}" type="datetime1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2024-02-16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pPr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pPr rtl="0"/>
            <a:fld id="{9C679768-A2FC-4D08-91F6-8DCE6C566B3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23:24.8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2753 2077 24575,'-101'46'0,"-134"40"0,90-36 0,-46 23 0,52-18 0,-203 53 0,319-104 0,0 0 0,0-2 0,0 0 0,-1-2 0,1 0 0,-28-5 0,-132-34 0,79 14 0,45 10 0,2-3 0,0-2 0,1-2 0,1-3 0,-102-64 0,-36-59 0,160 121 0,-26-24 0,2-3 0,3-2 0,2-3 0,2-1 0,-59-99 0,100 141 0,1-1 0,0 0 0,2-1 0,0 0 0,1 0 0,-3-26 0,3 15 0,-7-54 0,5-1 0,6-165 0,3 123 0,-2 34 0,4 0 0,20-122 0,-20 200 0,0 0 0,1 0 0,1 1 0,0-1 0,1 1 0,1 1 0,0-1 0,1 1 0,12-15 0,-6 11 0,1 2 0,1 0 0,0 1 0,1 0 0,0 2 0,21-12 0,30-13 0,2 2 0,1 4 0,81-24 0,-115 44 0,1 3 0,1 1 0,0 2 0,44-1 0,167 8 0,-109 1 0,-65 3 0,-1 4 0,0 2 0,0 4 0,101 34 0,-151-40 0,0 1 0,0 1 0,-1 2 0,0 0 0,26 20 0,0 4 0,54 52 0,-63-49 0,-2 1 0,-1 2 0,-3 2 0,55 89 0,157 250 0,-61-14 0,-145-278 0,-26-58 0,-3 0 0,0 2 0,-3 0 0,-1 0 0,-1 0 0,-2 1 0,1 57 0,-8-86 0,0 0 0,0-1 0,-1 1 0,0-1 0,0 0 0,-1 1 0,0-1 0,0 0 0,-1 0 0,0-1 0,0 1 0,0-1 0,-1 0 0,0 0 0,0 0 0,-1-1 0,-8 7 0,-36 46 0,21-16 0,-20 33 0,2-2-1365,39-55-5461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23:41.543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2776 2216 24575,'-21'1'0,"0"1"0,0 0 0,0 2 0,0 1 0,1 0 0,0 2 0,0 0 0,0 1 0,-20 12 0,-243 113 0,265-126 0,-1-2 0,1 1 0,-1-2 0,0 0 0,-33 1 0,-16 3 0,49-4 0,-118 21 0,-1-6 0,-179 3 0,295-22 0,0-2 0,0 0 0,1-1 0,-1-2 0,1 0 0,0-1 0,0-1 0,-31-15 0,27 11 0,1 1 0,-41-10 0,39 13 0,0-2 0,-31-14 0,-100-48 0,90 37 0,-61-37 0,72 31 0,2-3 0,2-1 0,-84-96 0,85 75 0,3-2 0,2-2 0,-38-81 0,59 103 0,-30-78 0,45 92 0,1 1 0,2-1 0,2-1 0,-2-42 0,10-136 0,2 176 0,2 0 0,1 0 0,2 0 0,2 1 0,31-66 0,5-14 0,9-11 0,-29 68 0,-5 15 0,49-67 0,-64 98 0,6-8 0,1 2 0,0 0 0,1 0 0,1 2 0,0 0 0,2 1 0,-1 0 0,2 2 0,0 0 0,0 2 0,1 0 0,1 1 0,0 1 0,0 1 0,1 1 0,0 1 0,31-4 0,-31 7 0,51-7 0,83 1 0,-149 9 0,35 0 0,54 6 0,-82-3 0,-1 0 0,1 0 0,-1 1 0,1 1 0,-1 0 0,-1 1 0,18 11 0,-23-13 0,0-1 0,0 1 0,1-1 0,-1-1 0,1 1 0,0-2 0,-1 1 0,18 0 0,80-5 0,-45 0 0,-57 3 0,50 0 0,68 7 0,-104-4 0,0 0 0,0 1 0,0 1 0,-1 1 0,0 1 0,0 0 0,25 15 0,27 16 0,-45-26 0,0 1 0,-1 1 0,28 23 0,65 43 0,-92-62 0,38 22 0,11 9 0,39 27 0,-78-56 0,-2 2 0,-1 1 0,51 48 0,121 170 0,-97-86 0,-93-132 0,0 1 0,-2 0 0,0 0 0,-2 1 0,6 28 0,0 38 0,-4 1 0,-5 0 0,-6 131 0,-2-94 0,2-119 12,-1 1-1,-1 0 0,0-1 0,0 1 1,-1-1-1,0 0 0,-8 16 1,-40 66-786,39-73 92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8:14:41.665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2774 1166 24575,'-9'8'0,"-1"0"0,0-1 0,0 0 0,-1-1 0,0 0 0,0-1 0,-21 8 0,-4 1 0,-127 52 0,-206 53 0,310-102 0,-32 10 0,-121 19 0,151-41 0,-121-6 0,65-3 0,-157-16 0,246 17 0,0-1 0,-46-14 0,50 11 0,0 1 0,-48-5 0,41 7 0,0-1 0,-37-10 0,40 8 0,0 1 0,0 1 0,-35-1 0,35 6 0,1-1 0,-45-8 0,62 6 0,0 1 0,0-2 0,0 1 0,0-2 0,1 1 0,-1-1 0,1-1 0,1 1 0,-1-2 0,-8-7 0,-8-10 0,-31-39 0,11 12 0,26 29 0,1-1 0,1-1 0,-15-29 0,12 20 0,5 6 0,1-1 0,1 0 0,2-1 0,0-1 0,3 1 0,0-1 0,-4-36 0,3-10 0,3-131 0,6 195 0,1 0 0,0 0 0,1-1 0,1 1 0,0 1 0,1-1 0,0 0 0,0 1 0,1 0 0,1 0 0,0 0 0,0 1 0,1 0 0,1 0 0,0 0 0,14-13 0,9-4 0,2 1 0,1 1 0,56-31 0,-29 19 0,-39 24 0,0 0 0,1 2 0,1 0 0,0 2 0,0 0 0,1 2 0,0 0 0,41-4 0,-21 6 0,209-12 0,487 18 0,-717 1 0,0 1 0,-1 1 0,38 11 0,-49-12 0,56 20 0,0 3 0,-2 4 0,116 69 0,-79-41 0,-57-31 0,-2 2 0,-1 2 0,-1 3 0,-1 0 0,37 44 0,-67-64 0,0 0 0,-1 0 0,-1 1 0,9 19 0,3 4 0,-9-13 0,-2 0 0,0 1 0,-2 1 0,-1-1 0,6 42 0,-10 2 92,-4-57-383,1 1-1,1-1 1,0 1-1,4 15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25:53.601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1 1 24575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27:02.234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8 89 24575,'-7'-2'0,"15"-4"0,17-3 0,52 2 0,1 3 0,78 7 0,-25 0 0,-75-6 0,62-10 0,-92 10 0,130-21 0,-20 1-1365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27:03.977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0 0 24575,'1166'0'-1365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27:07.677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1 0 24575,'585'0'0,"-569"1"0,1 1 0,31 7 0,25 3 0,-13-11-1365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05:47.41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4 24575,'0'-4'0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05:48.15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0 0 24575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05:56.49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05:56.85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06:01.95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06:02.3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29:34.66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591 539 24575,'-2'4'0,"1"-1"0,-1 1 0,1-1 0,-1 0 0,0 0 0,0 0 0,0 0 0,-1 0 0,1 0 0,-1-1 0,-5 5 0,-8 10 0,10-8 0,0-1 0,0 0 0,-1 0 0,-1-1 0,1 0 0,-1 0 0,0-1 0,-1 1 0,0-2 0,0 0 0,-11 6 0,6-6 0,0-1 0,0-1 0,0 0 0,-1 0 0,1-2 0,0 0 0,-24-1 0,-24 1 0,35 0 0,0-1 0,0-1 0,-45-8 0,68 8 0,-1 0 0,0-1 0,1 0 0,0 0 0,-1 0 0,1 0 0,0-1 0,0 0 0,0 1 0,1-2 0,-1 1 0,1 0 0,-1-1 0,1 1 0,0-1 0,1 0 0,-1 0 0,1 0 0,-1 0 0,1-1 0,0 1 0,1-1 0,-1 1 0,1-1 0,0 1 0,-1-6 0,0-14 0,0 0 0,1 0 0,1 0 0,4-27 0,-1-7 0,-2 31 0,0 1 0,1-1 0,2 1 0,8-31 0,-8 45 0,0-1 0,1 1 0,0 0 0,1 0 0,0 1 0,1 0 0,0 0 0,1 1 0,0-1 0,16-14 0,-1 2 0,-18 17 0,1 0 0,-1 1 0,1-1 0,0 1 0,1 0 0,-1 0 0,1 1 0,0 0 0,0 0 0,0 0 0,0 1 0,1 0 0,-1 1 0,10-2 0,55-2 0,118 6 0,-108 2 0,-79-2 0,1 0 0,-1 0 0,0 0 0,1 0 0,-1 1 0,0-1 0,0 1 0,0 0 0,1 0 0,-1 0 0,0 0 0,0 1 0,0-1 0,0 1 0,-1 0 0,1-1 0,0 1 0,-1 1 0,3 1 0,-2 1 0,-1-1 0,1 1 0,-1 0 0,0 0 0,-1 0 0,1 0 0,-1 0 0,0 0 0,0 0 0,-1 0 0,1 7 0,3 35 0,7 169 0,-11-200-170,-1 1-1,-1-1 0,0 0 1,-1 1-1,-1-1 0,-1 0 1,-10 24-1,9-26-6655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29:38.67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536 879 24575,'-1'-1'0,"1"0"0,-1 0 0,1 1 0,-1-1 0,1 0 0,-1 1 0,1-1 0,-1 0 0,1 1 0,-1-1 0,0 1 0,1-1 0,-1 1 0,0-1 0,0 1 0,1 0 0,-1-1 0,0 1 0,0 0 0,0 0 0,1-1 0,-1 1 0,0 0 0,0 0 0,0 0 0,0 0 0,1 0 0,-1 0 0,0 0 0,0 0 0,0 1 0,0-1 0,1 0 0,-1 0 0,-1 1 0,-40 9 0,37-8 0,-162 38 0,161-38 0,0-1 0,-1 0 0,1-1 0,0 0 0,-1 0 0,1 0 0,0 0 0,0-1 0,-8-2 0,11 2 0,-1-1 0,1 0 0,-1 0 0,1 0 0,0 0 0,-1-1 0,1 1 0,0-1 0,1 0 0,-1 0 0,0 0 0,1 0 0,0 0 0,0 0 0,-3-6 0,-15-26 0,1 0 0,2-2 0,1 1 0,-21-78 0,15 55 0,1 4 0,14 27 0,1 0 0,1 0 0,0-30 0,5 49 0,0-1 0,1 0 0,0 1 0,1-1 0,0 1 0,0-1 0,1 1 0,0 0 0,1 0 0,0 0 0,0 1 0,10-15 0,-8 15 0,13-21 0,2 0 0,38-38 0,-50 58 0,1 1 0,0 0 0,0 0 0,0 1 0,1 1 0,0 0 0,1 0 0,-1 1 0,1 1 0,21-6 0,-13 5 0,1 1 0,-1 0 0,0 2 0,37-1 0,-50 4 0,1 0 0,-1 0 0,1 1 0,-1-1 0,0 2 0,0-1 0,0 1 0,0 0 0,0 0 0,-1 1 0,1 0 0,-1 0 0,0 1 0,0-1 0,0 1 0,7 10 0,6 9 0,-1 0 0,-1 2 0,-2 0 0,0 1 0,-2 1 0,-1 0 0,-1 0 0,-2 2 0,12 57 0,-16-37 0,-2 1 0,-2 0 0,-7 55 0,5-94-65,0 0 0,0 0 0,-1-1 0,-1 1 0,0 0 0,-1-1 0,0 0 0,-1 0 0,0 0 0,0 0 0,-1-1 0,-1 0 0,0 0 0,0 0 0,-1-1 0,0 0 0,0-1 0,-1 0 0,0 0 0,-18 11 0,8-8-6761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29:54.0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153 2 24575,'444'0'0,"-535"-1"0,-104 2 0,188 0 0,0 0 0,0 0 0,0 0 0,1 1 0,-1 0 0,0 0 0,1 1 0,0 0 0,-1 0 0,1 0 0,0 1 0,1 0 0,-1 0 0,-9 10 0,15-13 0,0-1 0,-1 1 0,1-1 0,0 1 0,0 0 0,0-1 0,0 1 0,0 0 0,1-1 0,-1 1 0,0 0 0,0-1 0,0 1 0,0-1 0,1 1 0,-1 0 0,0-1 0,1 1 0,-1-1 0,0 1 0,1-1 0,-1 1 0,1-1 0,-1 1 0,1-1 0,-1 0 0,1 1 0,-1-1 0,1 1 0,-1-1 0,1 0 0,-1 0 0,1 1 0,0-1 0,-1 0 0,1 0 0,-1 0 0,1 0 0,0 0 0,-1 1 0,1-1 0,0 0 0,-1 0 0,1-1 0,0 1 0,34 5 0,-35-5 0,344 1 0,-160-4 0,221 3 0,-1049 0 0,482 14 0,61-4 0,306-22 0,22 0 0,168 12 0,-983 0 0,620 0 0,-5 2 0,0-2 0,0-1 0,0-2 0,0 0 0,0-2 0,40-12 0,-45 11 0,0 1 0,0 1 0,32-2 0,-462 8 0,1303-2 0,-930 0 0,0 1 0,0 2 0,0 2 0,-46 11 0,-215 39 0,261-50 0,-134 5 0,124-10 0,0 2 0,0 2 0,-45 10 0,13 3 0,-2-4 0,1-3 0,-133-1 0,1195-8 0,-529-3 0,-522-2 0,-98-16 0,99 9 0,-109-2 0,-12 14 0,717-1 0,-502-3 0,-28 2 0,0 1 0,0 0 0,0 0 0,0-1 0,0 1 0,0 0 0,0-1 0,0 1 0,0 0 0,0 0 0,0-1 0,-1 1 0,1 0 0,0 0 0,0-1 0,0 1 0,0 0 0,0 0 0,0 0 0,-1-1 0,1 1 0,0 0 0,0 0 0,0 0 0,-1-1 0,1 1 0,0 0 0,0 0 0,-1 0 0,1 0 0,0 0 0,0 0 0,-1-1 0,1 1 0,0 0 0,0 0 0,-1 0 0,1 0 0,0 0 0,0 0 0,-1 0 0,1 0 0,-51-12 0,-82 11-1365,108 2-5461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29:56.0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24575,'771'0'-1365,"-750"0"-5461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29:57.6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24575,'11'1'0,"0"0"0,0 1 0,0 1 0,0 0 0,0 0 0,10 5 0,42 12 0,-4-14 0,1-2 0,88-6 0,-38-1 0,66 3-1365,-156 0-5461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29:59.0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24575,'820'0'0,"-839"0"-1365,-1 0-5461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30:00.7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24575,'746'0'-1365,"-726"0"-5461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30:02.4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24575,'643'0'-1365,"-592"0"-5461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30:04.6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24575,'562'0'-1365,"-542"0"-5461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30:05.7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24575,'436'0'-1365,"-427"0"-5461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30:06.9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 24575,'186'3'0,"198"-6"0,-357-1-1365,-7-1-5461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30:08.7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62 24575,'81'-1'0,"95"-16"0,-96 11 0,-52 5 0,-1-1 0,35-8 0,67-9-1365,-109 14-5461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30:10.1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24 24575,'130'2'0,"142"-5"0,-172-7 46,52-3-1457,-131 13-5415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5T05:30:18.7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6T00:40:53.77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3581 650 24575,'-517'20'0,"298"6"0,164-20 0,0-2 0,-92-6 0,39-1 0,-1327 4 0,1403-3 0,-55-10 0,-23-1 0,-73 0 0,-34 0 0,208 12 0,0 1 0,1-2 0,-1 1 0,1-1 0,-1 0 0,1-1 0,0 0 0,-13-6 0,-62-41 0,26 13 0,42 28 0,1-1 0,0 0 0,1-1 0,0-1 0,1 0 0,0-1 0,1 0 0,-11-17 0,13 19 0,3 2 0,0 1 0,0-1 0,1 0 0,0-1 0,1 1 0,0-1 0,1 0 0,0 0 0,0 0 0,1 0 0,0-1 0,1 1 0,0 0 0,1-1 0,1-16 0,-2 14 0,2-1 0,0 0 0,0 0 0,1 1 0,4-16 0,-4 24 0,0 1 0,0 0 0,1-1 0,-1 1 0,1 0 0,0 0 0,0 0 0,0 1 0,0-1 0,1 1 0,-1-1 0,1 1 0,0 0 0,0 1 0,0-1 0,1 1 0,8-4 0,13-7 0,0 2 0,1 1 0,1 1 0,-1 1 0,2 2 0,-1 1 0,0 1 0,43-1 0,2277 8 0,-1327-4 0,-1011 1 0,-1 0 0,0 0 0,1 1 0,-1 0 0,0 1 0,0 0 0,0 0 0,0 1 0,0 0 0,0 1 0,-1 0 0,1 0 0,-1 1 0,0 0 0,-1 0 0,1 1 0,-1 0 0,0 0 0,-1 1 0,1 0 0,-1 0 0,10 16 0,-9-8 0,-1 1 0,0-1 0,-1 1 0,-1 0 0,-1 1 0,0-1 0,1 26 0,-3 3 0,-7 70 0,4-104 0,0-1 0,0 0 0,-1 0 0,-1 0 0,0 0 0,0 0 0,-1-1 0,0 0 0,-1 0 0,0 0 0,-14 15 0,-1 0 0,-1-2 0,-45 34 0,53-48 0,0-1 0,0 0 0,-1-1 0,0 0 0,0-1 0,-1-1 0,-19 3 0,-12 5 0,27-8 39,0 0-1,-27 1 1,28-4-533,-1 1 1,-30 8-1,33-4-6332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6T00:40:58.60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12 24575,'65'3'0,"0"4"0,82 19 0,-43-7 0,56 4 0,2-7 0,179-5 0,1468-15 0,-956 7 0,13757-3 0,-14298-27 0,-13 0 0,-228 27 0,479-14 0,-157-21 0,-360 34-1,-22 1-272,-1 0 1,0-1-1,0 0 0,10-3 0,-5-1-6553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6T00:41:05.26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0 700 24575,'3'-3'0,"0"-1"0,-1 1 0,1-1 0,-1 0 0,0 0 0,-1 0 0,1 0 0,-1 0 0,1 0 0,-1-1 0,0 1 0,0-7 0,2-60 0,-2 50 0,-1-14 0,-1 19 0,2 0 0,0 0 0,0 0 0,6-23 0,-5 33 0,0 1 0,1-1 0,-1 1 0,1-1 0,0 1 0,0 0 0,1 0 0,0 0 0,0 0 0,0 1 0,0-1 0,1 1 0,-1 0 0,1 1 0,8-6 0,9-5 0,0 0 0,1 2 0,1 1 0,-1 0 0,2 2 0,0 0 0,46-8 0,-38 12 0,100-16 0,209-5 0,10356 27 0,-8494-1 0,-1943-14 0,-5 1 0,-16 15 0,183-4 0,-206-24 0,17 0 0,4 14 0,103-2 0,9 2 0,-32-1 0,1193-12 0,-1140 12 0,95-1 0,451 15 0,-897 0 0,0 1 0,1 1 0,-1 1 0,0 1 0,26 10 0,-24-5 0,-1 0 0,-1 1 0,1 1 0,-2 1 0,28 23 0,-42-30 0,1 0 0,-1 1 0,0-1 0,0 1 0,-1 0 0,0 1 0,0-1 0,0 1 0,-1-1 0,-1 1 0,1 0 0,-1 0 0,0 0 0,0 10 0,1 15 0,-2 0 0,-3 42 0,1-25 0,0-35 0,0 1 0,-1-1 0,-1 0 0,0 0 0,-1 0 0,-1-1 0,0 0 0,-13 25 0,4-14 0,-1-1 0,-1-1 0,-35 39 0,34-40-60,15-18-17,0-1 0,0 1 0,0-1 1,-1 0-1,0 0 0,1 0 0,-1 0 1,0 0-1,0-1 0,-1 1 0,1-1 1,0 0-1,-1 0 0,0 0 0,1 0 1,-5 1-1,-4-3-6749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6T00:41:41.25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25 266 24575,'0'2231'0,"1"-2212"0,1 0 0,8 36 0,-5-35 0,-2 1 0,3 26 0,-6-16 0,1 0 0,2 0 0,1-1 0,2 1 0,15 50 0,-3-22 0,-3 0 0,-2 1 0,7 99 0,-15 211 0,-8-197 0,3 476 0,2-600 0,18 92 0,-1-19 0,-6 483 0,-15-380 0,2 363 0,-2-551 0,-10 57 0,6-54 0,-1 41 0,6-22 0,-13 194 0,3-117 0,9 186 0,5-149 0,-3 458 0,0-626 0,-1-1 0,2 0 0,-1 1 0,0-1 0,1 0 0,0 1 0,0-1 0,0 0 0,0 0 0,1 0 0,0 0 0,0 0 0,0 0 0,0 0 0,1-1 0,-1 1 0,1-1 0,0 1 0,0-1 0,3 3 0,2-1 0,0-1 0,0 0 0,0 0 0,1-1 0,-1 1 0,1-2 0,-1 0 0,17 3 0,376 67 0,-301-46 0,-70-16 0,1-2 0,53 7 0,-55-13 0,220 29 0,-127-13 0,-72-12 0,86 22 0,-96-19 0,0-2 0,0-2 0,1-1 0,54-2 0,82 7 0,-94-1 0,132-5 0,-125-4 0,-82 1 0,0 0 0,0-1 0,0 0 0,-1 0 0,1-1 0,0 0 0,-1 0 0,1-1 0,-1 0 0,1 0 0,-1-1 0,-1 1 0,1-2 0,8-5 0,-4-1 0,-1 1 0,0-2 0,0 1 0,-1-1 0,0-1 0,11-22 0,2-8 0,-2 0 0,22-75 0,17-100 0,-8 23 0,-24 85 0,19-165 0,-32 176 0,51-231 0,-54 268 0,-2 1 0,0-114 0,1-6 0,3-409 0,-16 361 0,3-3883 0,-2 4066 0,-3 1 0,-14-67 0,8 61 0,-4-76 0,10 77 0,-17-78 0,13 83 0,1 0 0,-1-56 0,6 44 0,-1 1 0,-22-96 0,10 41 0,13 81 0,-1 1 0,-1 0 0,-1 0 0,-12-30 0,16 51 0,-1 1 0,0 0 0,-1 0 0,1 0 0,-10-11 0,11 15 0,-1 1 0,0-1 0,0 1 0,0 0 0,-1 0 0,1 0 0,0 0 0,-1 0 0,1 1 0,-1 0 0,0 0 0,1 0 0,-9-1 0,-49-5 0,0 2 0,-121 8 0,72 1 0,-9-5 0,-88 4 0,136 9 0,52-8 0,0 0 0,-27 1 0,28-5 0,-13 1 0,0 1 0,-56 10 0,58-7 0,-1-2 0,1 0 0,-37-3 0,34 0 0,-1 1 0,-43 7 0,-10 3 0,0-3 0,-167-8 0,101-3 0,104 3 0,-10-1 0,-1 3 0,-86 13 0,91-2 0,0 3 0,-56 24 0,38-12 0,62-24-114,0 0 1,0 0-1,1 1 0,0 1 0,0 0 1,0 0-1,1 0 0,0 1 0,0 0 1,1 1-1,-10 12 0,10-6-6712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3E1C3DD-4A19-441D-907C-380838DB51C4}" type="datetime1">
              <a:rPr lang="ko-KR" altLang="en-US" noProof="0" smtClean="0"/>
              <a:t>2024-02-16</a:t>
            </a:fld>
            <a:endParaRPr lang="ko-KR" altLang="en-US" noProof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 rtl="0"/>
            <a:r>
              <a:rPr lang="ko-KR" altLang="en-US" noProof="0" dirty="0"/>
              <a:t>마스터 텍스트 스타일을 편집하려면 클릭하세요</a:t>
            </a:r>
            <a:r>
              <a:rPr lang="en-US" altLang="ko-KR" noProof="0" dirty="0"/>
              <a:t>.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61EA0F-A667-4B49-8422-0062BC55E24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ko-KR" altLang="en-US" sz="1800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연결선(S)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둘째 수준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셋째 수준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넷째 수준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다섯째 수준</a:t>
            </a:r>
          </a:p>
        </p:txBody>
      </p:sp>
      <p:sp>
        <p:nvSpPr>
          <p:cNvPr id="6" name="날짜 개체 틀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68A05DDD-DBD6-4880-90DB-80726A170D63}" type="datetime1">
              <a:rPr lang="ko-KR" altLang="en-US" noProof="0" smtClean="0"/>
              <a:t>2024-02-16</a:t>
            </a:fld>
            <a:endParaRPr lang="ko-KR" altLang="en-US" noProof="0"/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0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9860EDB8-5305-433F-BE41-D7A86D811DB3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7" name="내용 개체 틀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둘째 수준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셋째 수준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넷째 수준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ko-KR" altLang="en-US" sz="1800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6C48B989-0AC6-43D9-95B5-DB76B2CC2531}" type="datetime1">
              <a:rPr lang="ko-KR" altLang="en-US" noProof="0" smtClean="0"/>
              <a:t>2024-02-16</a:t>
            </a:fld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9860EDB8-5305-433F-BE41-D7A86D811DB3}" type="slidenum">
              <a:rPr lang="en-US" altLang="ko-KR" noProof="0" smtClean="0"/>
              <a:pPr/>
              <a:t>‹#›</a:t>
            </a:fld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(S)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0" indent="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2286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6858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1430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6002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0574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1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8.png"/><Relationship Id="rId12" Type="http://schemas.openxmlformats.org/officeDocument/2006/relationships/customXml" Target="../ink/ink6.xml"/><Relationship Id="rId17" Type="http://schemas.openxmlformats.org/officeDocument/2006/relationships/image" Target="../media/image11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70.png"/><Relationship Id="rId10" Type="http://schemas.openxmlformats.org/officeDocument/2006/relationships/customXml" Target="../ink/ink5.xml"/><Relationship Id="rId9" Type="http://schemas.openxmlformats.org/officeDocument/2006/relationships/image" Target="../media/image7.png"/><Relationship Id="rId14" Type="http://schemas.openxmlformats.org/officeDocument/2006/relationships/customXml" Target="../ink/ink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customXml" Target="../ink/ink12.xml"/><Relationship Id="rId18" Type="http://schemas.openxmlformats.org/officeDocument/2006/relationships/customXml" Target="../ink/ink15.xml"/><Relationship Id="rId26" Type="http://schemas.openxmlformats.org/officeDocument/2006/relationships/customXml" Target="../ink/ink19.xml"/><Relationship Id="rId39" Type="http://schemas.openxmlformats.org/officeDocument/2006/relationships/image" Target="../media/image24.png"/><Relationship Id="rId21" Type="http://schemas.openxmlformats.org/officeDocument/2006/relationships/image" Target="../media/image15.png"/><Relationship Id="rId34" Type="http://schemas.openxmlformats.org/officeDocument/2006/relationships/customXml" Target="../ink/ink23.xml"/><Relationship Id="rId42" Type="http://schemas.openxmlformats.org/officeDocument/2006/relationships/customXml" Target="../ink/ink27.xml"/><Relationship Id="rId12" Type="http://schemas.openxmlformats.org/officeDocument/2006/relationships/customXml" Target="../ink/ink11.xml"/><Relationship Id="rId17" Type="http://schemas.openxmlformats.org/officeDocument/2006/relationships/image" Target="../media/image10.png"/><Relationship Id="rId25" Type="http://schemas.openxmlformats.org/officeDocument/2006/relationships/image" Target="../media/image17.png"/><Relationship Id="rId33" Type="http://schemas.openxmlformats.org/officeDocument/2006/relationships/image" Target="../media/image21.png"/><Relationship Id="rId38" Type="http://schemas.openxmlformats.org/officeDocument/2006/relationships/customXml" Target="../ink/ink25.xml"/><Relationship Id="rId2" Type="http://schemas.openxmlformats.org/officeDocument/2006/relationships/customXml" Target="../ink/ink8.xml"/><Relationship Id="rId16" Type="http://schemas.openxmlformats.org/officeDocument/2006/relationships/customXml" Target="../ink/ink14.xml"/><Relationship Id="rId20" Type="http://schemas.openxmlformats.org/officeDocument/2006/relationships/customXml" Target="../ink/ink16.xml"/><Relationship Id="rId29" Type="http://schemas.openxmlformats.org/officeDocument/2006/relationships/image" Target="../media/image19.png"/><Relationship Id="rId41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11" Type="http://schemas.openxmlformats.org/officeDocument/2006/relationships/customXml" Target="../ink/ink10.xml"/><Relationship Id="rId24" Type="http://schemas.openxmlformats.org/officeDocument/2006/relationships/customXml" Target="../ink/ink18.xml"/><Relationship Id="rId32" Type="http://schemas.openxmlformats.org/officeDocument/2006/relationships/customXml" Target="../ink/ink22.xml"/><Relationship Id="rId37" Type="http://schemas.openxmlformats.org/officeDocument/2006/relationships/image" Target="../media/image23.png"/><Relationship Id="rId40" Type="http://schemas.openxmlformats.org/officeDocument/2006/relationships/customXml" Target="../ink/ink26.xml"/><Relationship Id="rId15" Type="http://schemas.openxmlformats.org/officeDocument/2006/relationships/image" Target="../media/image7.png"/><Relationship Id="rId23" Type="http://schemas.openxmlformats.org/officeDocument/2006/relationships/image" Target="../media/image16.png"/><Relationship Id="rId28" Type="http://schemas.openxmlformats.org/officeDocument/2006/relationships/customXml" Target="../ink/ink20.xml"/><Relationship Id="rId36" Type="http://schemas.openxmlformats.org/officeDocument/2006/relationships/customXml" Target="../ink/ink24.xml"/><Relationship Id="rId10" Type="http://schemas.openxmlformats.org/officeDocument/2006/relationships/image" Target="../media/image14.png"/><Relationship Id="rId19" Type="http://schemas.openxmlformats.org/officeDocument/2006/relationships/image" Target="../media/image12.png"/><Relationship Id="rId31" Type="http://schemas.openxmlformats.org/officeDocument/2006/relationships/image" Target="../media/image20.png"/><Relationship Id="rId9" Type="http://schemas.openxmlformats.org/officeDocument/2006/relationships/customXml" Target="../ink/ink9.xml"/><Relationship Id="rId14" Type="http://schemas.openxmlformats.org/officeDocument/2006/relationships/customXml" Target="../ink/ink13.xml"/><Relationship Id="rId22" Type="http://schemas.openxmlformats.org/officeDocument/2006/relationships/customXml" Target="../ink/ink17.xml"/><Relationship Id="rId27" Type="http://schemas.openxmlformats.org/officeDocument/2006/relationships/image" Target="../media/image18.png"/><Relationship Id="rId30" Type="http://schemas.openxmlformats.org/officeDocument/2006/relationships/customXml" Target="../ink/ink21.xml"/><Relationship Id="rId35" Type="http://schemas.openxmlformats.org/officeDocument/2006/relationships/image" Target="../media/image22.png"/><Relationship Id="rId43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customXml" Target="../ink/ink28.xml"/><Relationship Id="rId7" Type="http://schemas.openxmlformats.org/officeDocument/2006/relationships/customXml" Target="../ink/ink30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customXml" Target="../ink/ink29.xml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customXml" Target="../ink/ink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820799-ABA1-6660-D0AF-E964F6CC9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0971709" cy="5868854"/>
          </a:xfrm>
        </p:spPr>
        <p:txBody>
          <a:bodyPr>
            <a:normAutofit/>
          </a:bodyPr>
          <a:lstStyle/>
          <a:p>
            <a:pPr algn="ctr"/>
            <a:r>
              <a:rPr lang="en-US" altLang="ko-KR" sz="4000" b="1" dirty="0"/>
              <a:t>2024-1</a:t>
            </a:r>
            <a:r>
              <a:rPr lang="ko-KR" altLang="en-US" sz="4000" b="1" dirty="0"/>
              <a:t> 대학 수강신청 방법</a:t>
            </a:r>
            <a:br>
              <a:rPr lang="en-US" altLang="ko-KR" dirty="0"/>
            </a:br>
            <a:br>
              <a:rPr lang="en-US" altLang="ko-KR" dirty="0"/>
            </a:b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2024. 02. 15.</a:t>
            </a:r>
            <a:br>
              <a:rPr lang="en-US" altLang="ko-KR" dirty="0"/>
            </a:br>
            <a:br>
              <a:rPr lang="en-US" altLang="ko-KR" dirty="0"/>
            </a:br>
            <a:br>
              <a:rPr lang="en-US" altLang="ko-KR" dirty="0"/>
            </a:br>
            <a:br>
              <a:rPr lang="en-US" altLang="ko-KR" dirty="0"/>
            </a:br>
            <a:r>
              <a:rPr lang="ko-KR" altLang="en-US" dirty="0" err="1"/>
              <a:t>서울장신대학교</a:t>
            </a:r>
            <a:r>
              <a:rPr lang="ko-KR" altLang="en-US" dirty="0"/>
              <a:t> 교무처 대학 수업</a:t>
            </a:r>
            <a:r>
              <a:rPr lang="en-US" altLang="ko-KR" dirty="0"/>
              <a:t>·</a:t>
            </a:r>
            <a:r>
              <a:rPr lang="ko-KR" altLang="en-US" dirty="0"/>
              <a:t>학적</a:t>
            </a:r>
            <a:br>
              <a:rPr lang="en-US" altLang="ko-KR" dirty="0"/>
            </a:b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7398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033E22-004B-3306-14E2-62ABC9859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FAE83FF-CFFA-0E7C-93E2-FFE8D1C68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96" y="360727"/>
            <a:ext cx="11058396" cy="61155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잉크 6">
                <a:extLst>
                  <a:ext uri="{FF2B5EF4-FFF2-40B4-BE49-F238E27FC236}">
                    <a16:creationId xmlns:a16="http://schemas.microsoft.com/office/drawing/2014/main" id="{1957E85E-A0BE-E9E5-A8EE-87318B039A44}"/>
                  </a:ext>
                </a:extLst>
              </p14:cNvPr>
              <p14:cNvContentPartPr/>
              <p14:nvPr/>
            </p14:nvContentPartPr>
            <p14:xfrm>
              <a:off x="879520" y="5661056"/>
              <a:ext cx="1033920" cy="902880"/>
            </p14:xfrm>
          </p:contentPart>
        </mc:Choice>
        <mc:Fallback xmlns="">
          <p:pic>
            <p:nvPicPr>
              <p:cNvPr id="7" name="잉크 6">
                <a:extLst>
                  <a:ext uri="{FF2B5EF4-FFF2-40B4-BE49-F238E27FC236}">
                    <a16:creationId xmlns:a16="http://schemas.microsoft.com/office/drawing/2014/main" id="{1957E85E-A0BE-E9E5-A8EE-87318B039A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0520" y="5652056"/>
                <a:ext cx="1051560" cy="9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잉크 7">
                <a:extLst>
                  <a:ext uri="{FF2B5EF4-FFF2-40B4-BE49-F238E27FC236}">
                    <a16:creationId xmlns:a16="http://schemas.microsoft.com/office/drawing/2014/main" id="{5C9BAED6-506F-E3C1-C722-4C1623385AF0}"/>
                  </a:ext>
                </a:extLst>
              </p14:cNvPr>
              <p14:cNvContentPartPr/>
              <p14:nvPr/>
            </p14:nvContentPartPr>
            <p14:xfrm>
              <a:off x="862960" y="5653496"/>
              <a:ext cx="1083960" cy="907200"/>
            </p14:xfrm>
          </p:contentPart>
        </mc:Choice>
        <mc:Fallback xmlns="">
          <p:pic>
            <p:nvPicPr>
              <p:cNvPr id="8" name="잉크 7">
                <a:extLst>
                  <a:ext uri="{FF2B5EF4-FFF2-40B4-BE49-F238E27FC236}">
                    <a16:creationId xmlns:a16="http://schemas.microsoft.com/office/drawing/2014/main" id="{5C9BAED6-506F-E3C1-C722-4C1623385AF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9960" y="5590856"/>
                <a:ext cx="1209600" cy="103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1588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E6C943-4ECB-5FFE-3C70-6C5BAB424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 descr="텍스트이(가) 표시된 사진&#10;&#10;자동 생성된 설명">
            <a:extLst>
              <a:ext uri="{FF2B5EF4-FFF2-40B4-BE49-F238E27FC236}">
                <a16:creationId xmlns:a16="http://schemas.microsoft.com/office/drawing/2014/main" id="{F3CE9DC8-5C11-EDDB-A377-3A4E777DB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935"/>
            <a:ext cx="12192000" cy="64941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304A06-2CA6-AD3B-D3CC-685A6A2879B5}"/>
              </a:ext>
            </a:extLst>
          </p:cNvPr>
          <p:cNvSpPr txBox="1"/>
          <p:nvPr/>
        </p:nvSpPr>
        <p:spPr>
          <a:xfrm>
            <a:off x="6702552" y="4864608"/>
            <a:ext cx="4672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아이디</a:t>
            </a:r>
            <a:r>
              <a:rPr lang="en-US" altLang="ko-KR" b="1" dirty="0"/>
              <a:t>: </a:t>
            </a:r>
            <a:r>
              <a:rPr lang="ko-KR" altLang="en-US" b="1" dirty="0"/>
              <a:t>학번</a:t>
            </a:r>
            <a:endParaRPr lang="en-US" altLang="ko-KR" b="1" dirty="0"/>
          </a:p>
          <a:p>
            <a:r>
              <a:rPr lang="ko-KR" altLang="en-US" b="1" dirty="0"/>
              <a:t>비밀번호</a:t>
            </a:r>
            <a:r>
              <a:rPr lang="en-US" altLang="ko-KR" b="1" dirty="0"/>
              <a:t>: </a:t>
            </a:r>
            <a:r>
              <a:rPr lang="ko-KR" altLang="en-US" b="1" dirty="0"/>
              <a:t>주민번호 </a:t>
            </a:r>
            <a:r>
              <a:rPr lang="ko-KR" altLang="en-US" b="1" dirty="0" err="1"/>
              <a:t>뒷</a:t>
            </a:r>
            <a:r>
              <a:rPr lang="en-US" altLang="ko-KR" b="1" dirty="0"/>
              <a:t>7</a:t>
            </a:r>
            <a:r>
              <a:rPr lang="ko-KR" altLang="en-US" b="1" dirty="0"/>
              <a:t>자리</a:t>
            </a:r>
          </a:p>
        </p:txBody>
      </p:sp>
    </p:spTree>
    <p:extLst>
      <p:ext uri="{BB962C8B-B14F-4D97-AF65-F5344CB8AC3E}">
        <p14:creationId xmlns:p14="http://schemas.microsoft.com/office/powerpoint/2010/main" val="2629032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7B699E-4DF4-595B-7D40-CE17BCE9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69FA94C-77E4-E6E0-C37E-C738F4A1D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02" y="192199"/>
            <a:ext cx="11849878" cy="646052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잉크 2">
                <a:extLst>
                  <a:ext uri="{FF2B5EF4-FFF2-40B4-BE49-F238E27FC236}">
                    <a16:creationId xmlns:a16="http://schemas.microsoft.com/office/drawing/2014/main" id="{C96B1727-BFED-C5E7-0220-B9272662B2DE}"/>
                  </a:ext>
                </a:extLst>
              </p14:cNvPr>
              <p14:cNvContentPartPr/>
              <p14:nvPr/>
            </p14:nvContentPartPr>
            <p14:xfrm>
              <a:off x="293080" y="846776"/>
              <a:ext cx="999000" cy="547200"/>
            </p14:xfrm>
          </p:contentPart>
        </mc:Choice>
        <mc:Fallback xmlns="">
          <p:pic>
            <p:nvPicPr>
              <p:cNvPr id="3" name="잉크 2">
                <a:extLst>
                  <a:ext uri="{FF2B5EF4-FFF2-40B4-BE49-F238E27FC236}">
                    <a16:creationId xmlns:a16="http://schemas.microsoft.com/office/drawing/2014/main" id="{C96B1727-BFED-C5E7-0220-B9272662B2D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0440" y="783776"/>
                <a:ext cx="1124640" cy="67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4353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E7306E-FA03-BB88-4EE1-7EED6853D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잉크 2">
                <a:extLst>
                  <a:ext uri="{FF2B5EF4-FFF2-40B4-BE49-F238E27FC236}">
                    <a16:creationId xmlns:a16="http://schemas.microsoft.com/office/drawing/2014/main" id="{60CF0E2F-B3EF-10BB-A076-87F41E0EC613}"/>
                  </a:ext>
                </a:extLst>
              </p14:cNvPr>
              <p14:cNvContentPartPr/>
              <p14:nvPr/>
            </p14:nvContentPartPr>
            <p14:xfrm>
              <a:off x="3640360" y="402176"/>
              <a:ext cx="360" cy="360"/>
            </p14:xfrm>
          </p:contentPart>
        </mc:Choice>
        <mc:Fallback xmlns="">
          <p:pic>
            <p:nvPicPr>
              <p:cNvPr id="3" name="잉크 2">
                <a:extLst>
                  <a:ext uri="{FF2B5EF4-FFF2-40B4-BE49-F238E27FC236}">
                    <a16:creationId xmlns:a16="http://schemas.microsoft.com/office/drawing/2014/main" id="{60CF0E2F-B3EF-10BB-A076-87F41E0EC61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77720" y="339536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그림 10">
            <a:extLst>
              <a:ext uri="{FF2B5EF4-FFF2-40B4-BE49-F238E27FC236}">
                <a16:creationId xmlns:a16="http://schemas.microsoft.com/office/drawing/2014/main" id="{27D5DF5C-C550-0E76-D62D-7DD195CB5A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780" y="171701"/>
            <a:ext cx="11870422" cy="628412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잉크 11">
                <a:extLst>
                  <a:ext uri="{FF2B5EF4-FFF2-40B4-BE49-F238E27FC236}">
                    <a16:creationId xmlns:a16="http://schemas.microsoft.com/office/drawing/2014/main" id="{AA4BA7A0-E2A5-1E2C-1008-880F8D897D2A}"/>
                  </a:ext>
                </a:extLst>
              </p14:cNvPr>
              <p14:cNvContentPartPr/>
              <p14:nvPr/>
            </p14:nvContentPartPr>
            <p14:xfrm>
              <a:off x="6087280" y="1578296"/>
              <a:ext cx="348840" cy="32400"/>
            </p14:xfrm>
          </p:contentPart>
        </mc:Choice>
        <mc:Fallback xmlns="">
          <p:pic>
            <p:nvPicPr>
              <p:cNvPr id="12" name="잉크 11">
                <a:extLst>
                  <a:ext uri="{FF2B5EF4-FFF2-40B4-BE49-F238E27FC236}">
                    <a16:creationId xmlns:a16="http://schemas.microsoft.com/office/drawing/2014/main" id="{AA4BA7A0-E2A5-1E2C-1008-880F8D897D2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24640" y="1515656"/>
                <a:ext cx="47448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잉크 12">
                <a:extLst>
                  <a:ext uri="{FF2B5EF4-FFF2-40B4-BE49-F238E27FC236}">
                    <a16:creationId xmlns:a16="http://schemas.microsoft.com/office/drawing/2014/main" id="{999CB4B9-E35D-A600-003B-694DA1BACC46}"/>
                  </a:ext>
                </a:extLst>
              </p14:cNvPr>
              <p14:cNvContentPartPr/>
              <p14:nvPr/>
            </p14:nvContentPartPr>
            <p14:xfrm>
              <a:off x="4806760" y="1576856"/>
              <a:ext cx="420120" cy="360"/>
            </p14:xfrm>
          </p:contentPart>
        </mc:Choice>
        <mc:Fallback xmlns="">
          <p:pic>
            <p:nvPicPr>
              <p:cNvPr id="13" name="잉크 12">
                <a:extLst>
                  <a:ext uri="{FF2B5EF4-FFF2-40B4-BE49-F238E27FC236}">
                    <a16:creationId xmlns:a16="http://schemas.microsoft.com/office/drawing/2014/main" id="{999CB4B9-E35D-A600-003B-694DA1BACC4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743760" y="1513856"/>
                <a:ext cx="5457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" name="잉크 14">
                <a:extLst>
                  <a:ext uri="{FF2B5EF4-FFF2-40B4-BE49-F238E27FC236}">
                    <a16:creationId xmlns:a16="http://schemas.microsoft.com/office/drawing/2014/main" id="{2B1A8369-5FFE-CA33-D393-A56D8654C1AF}"/>
                  </a:ext>
                </a:extLst>
              </p14:cNvPr>
              <p14:cNvContentPartPr/>
              <p14:nvPr/>
            </p14:nvContentPartPr>
            <p14:xfrm>
              <a:off x="10015960" y="1559936"/>
              <a:ext cx="288000" cy="9360"/>
            </p14:xfrm>
          </p:contentPart>
        </mc:Choice>
        <mc:Fallback xmlns="">
          <p:pic>
            <p:nvPicPr>
              <p:cNvPr id="15" name="잉크 14">
                <a:extLst>
                  <a:ext uri="{FF2B5EF4-FFF2-40B4-BE49-F238E27FC236}">
                    <a16:creationId xmlns:a16="http://schemas.microsoft.com/office/drawing/2014/main" id="{2B1A8369-5FFE-CA33-D393-A56D8654C1A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953320" y="1496936"/>
                <a:ext cx="413640" cy="13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9124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7">
            <a:extLst>
              <a:ext uri="{FF2B5EF4-FFF2-40B4-BE49-F238E27FC236}">
                <a16:creationId xmlns:a16="http://schemas.microsoft.com/office/drawing/2014/main" id="{5AFB45C8-304D-AC3A-ABE2-36DCD192D4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58571" y="4374054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EF7A893-774A-8541-E885-C696BAF02644}"/>
              </a:ext>
            </a:extLst>
          </p:cNvPr>
          <p:cNvSpPr txBox="1"/>
          <p:nvPr/>
        </p:nvSpPr>
        <p:spPr>
          <a:xfrm>
            <a:off x="697069" y="4239830"/>
            <a:ext cx="10639531" cy="2308324"/>
          </a:xfrm>
          <a:prstGeom prst="rect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/>
              <a:t>위 신학과 옆 </a:t>
            </a:r>
            <a:r>
              <a:rPr lang="en-US" altLang="ko-KR" b="1" dirty="0"/>
              <a:t>“V”</a:t>
            </a:r>
            <a:r>
              <a:rPr lang="ko-KR" altLang="en-US" dirty="0"/>
              <a:t>모양을 클릭하면 다른 학과를 선택할 수 있고 </a:t>
            </a:r>
            <a:r>
              <a:rPr lang="en-US" altLang="ko-KR" dirty="0"/>
              <a:t>1</a:t>
            </a:r>
            <a:r>
              <a:rPr lang="ko-KR" altLang="en-US" dirty="0"/>
              <a:t>학년 옆 </a:t>
            </a:r>
            <a:r>
              <a:rPr lang="en-US" altLang="ko-KR" b="1" dirty="0"/>
              <a:t>“V”</a:t>
            </a:r>
            <a:r>
              <a:rPr lang="en-US" altLang="ko-KR" dirty="0"/>
              <a:t> </a:t>
            </a:r>
            <a:r>
              <a:rPr lang="ko-KR" altLang="en-US" dirty="0"/>
              <a:t>모양을 클릭하면</a:t>
            </a:r>
            <a:endParaRPr lang="en-US" altLang="ko-KR" dirty="0"/>
          </a:p>
          <a:p>
            <a:r>
              <a:rPr lang="en-US" altLang="ko-KR" dirty="0"/>
              <a:t>     </a:t>
            </a:r>
            <a:r>
              <a:rPr lang="ko-KR" altLang="en-US" dirty="0"/>
              <a:t>다른 학년을 선택할 수 있음</a:t>
            </a:r>
            <a:r>
              <a:rPr lang="en-US" altLang="ko-KR" dirty="0"/>
              <a:t>, </a:t>
            </a:r>
            <a:r>
              <a:rPr lang="ko-KR" altLang="en-US" dirty="0"/>
              <a:t>그 후 </a:t>
            </a:r>
            <a:r>
              <a:rPr lang="ko-KR" altLang="en-US" b="1" dirty="0"/>
              <a:t>강좌조회</a:t>
            </a:r>
            <a:r>
              <a:rPr lang="ko-KR" altLang="en-US" dirty="0"/>
              <a:t> 버튼을 클릭하면 다른 학과의 교과목 목록을 볼 수 있음</a:t>
            </a:r>
            <a:endParaRPr lang="en-US" altLang="ko-KR" dirty="0"/>
          </a:p>
          <a:p>
            <a:r>
              <a:rPr lang="en-US" altLang="ko-KR" dirty="0"/>
              <a:t>2. </a:t>
            </a:r>
            <a:r>
              <a:rPr lang="ko-KR" altLang="en-US" dirty="0"/>
              <a:t>교과목의 이수구분과 학점 등을 살펴보고 원하는 교과목을 선택 후 </a:t>
            </a:r>
            <a:r>
              <a:rPr lang="ko-KR" altLang="en-US" b="1" dirty="0"/>
              <a:t>신청</a:t>
            </a:r>
            <a:r>
              <a:rPr lang="ko-KR" altLang="en-US" dirty="0"/>
              <a:t> 버튼을 클릭함</a:t>
            </a:r>
            <a:endParaRPr lang="en-US" altLang="ko-KR" dirty="0"/>
          </a:p>
          <a:p>
            <a:r>
              <a:rPr lang="en-US" altLang="ko-KR" dirty="0"/>
              <a:t>3. </a:t>
            </a:r>
            <a:r>
              <a:rPr lang="ko-KR" altLang="en-US" b="1" dirty="0"/>
              <a:t>교양학과</a:t>
            </a:r>
            <a:r>
              <a:rPr lang="ko-KR" altLang="en-US" dirty="0"/>
              <a:t>는 </a:t>
            </a:r>
            <a:r>
              <a:rPr lang="en-US" altLang="ko-KR" dirty="0"/>
              <a:t>“V”</a:t>
            </a:r>
            <a:r>
              <a:rPr lang="ko-KR" altLang="en-US" dirty="0"/>
              <a:t>를 클릭하여 선택하고 학년설정은 반드시 </a:t>
            </a:r>
            <a:r>
              <a:rPr lang="en-US" altLang="ko-KR" b="1" dirty="0"/>
              <a:t>‘1</a:t>
            </a:r>
            <a:r>
              <a:rPr lang="ko-KR" altLang="en-US" b="1" dirty="0"/>
              <a:t>학년</a:t>
            </a:r>
            <a:r>
              <a:rPr lang="en-US" altLang="ko-KR" b="1" dirty="0"/>
              <a:t>”</a:t>
            </a:r>
            <a:r>
              <a:rPr lang="ko-KR" altLang="en-US" dirty="0"/>
              <a:t>으로 해야 함</a:t>
            </a:r>
            <a:endParaRPr lang="en-US" altLang="ko-KR" dirty="0"/>
          </a:p>
          <a:p>
            <a:r>
              <a:rPr lang="en-US" altLang="ko-KR" dirty="0"/>
              <a:t>4. </a:t>
            </a:r>
            <a:r>
              <a:rPr lang="ko-KR" altLang="en-US" b="1" dirty="0"/>
              <a:t>수강신청저장</a:t>
            </a:r>
            <a:r>
              <a:rPr lang="ko-KR" altLang="en-US" dirty="0"/>
              <a:t> 버튼을 클릭 후 </a:t>
            </a:r>
            <a:r>
              <a:rPr lang="ko-KR" altLang="en-US" b="1" dirty="0">
                <a:highlight>
                  <a:srgbClr val="FFFF00"/>
                </a:highlight>
              </a:rPr>
              <a:t>팝업창</a:t>
            </a:r>
            <a:r>
              <a:rPr lang="ko-KR" altLang="en-US" dirty="0"/>
              <a:t>으로 </a:t>
            </a:r>
            <a:r>
              <a:rPr lang="ko-KR" altLang="en-US" b="1" dirty="0">
                <a:highlight>
                  <a:srgbClr val="FFFF00"/>
                </a:highlight>
              </a:rPr>
              <a:t>수강신청 </a:t>
            </a:r>
            <a:r>
              <a:rPr lang="en-US" altLang="ko-KR" b="1" dirty="0">
                <a:highlight>
                  <a:srgbClr val="FFFF00"/>
                </a:highlight>
              </a:rPr>
              <a:t>“</a:t>
            </a:r>
            <a:r>
              <a:rPr lang="ko-KR" altLang="en-US" b="1" dirty="0">
                <a:highlight>
                  <a:srgbClr val="FFFF00"/>
                </a:highlight>
              </a:rPr>
              <a:t>저장성공</a:t>
            </a:r>
            <a:r>
              <a:rPr lang="en-US" altLang="ko-KR" b="1" dirty="0">
                <a:highlight>
                  <a:srgbClr val="FFFF00"/>
                </a:highlight>
              </a:rPr>
              <a:t>”</a:t>
            </a:r>
            <a:r>
              <a:rPr lang="ko-KR" altLang="en-US" b="1" dirty="0">
                <a:highlight>
                  <a:srgbClr val="FFFF00"/>
                </a:highlight>
              </a:rPr>
              <a:t> 문구</a:t>
            </a:r>
            <a:r>
              <a:rPr lang="ko-KR" altLang="en-US" b="1" dirty="0"/>
              <a:t>가 </a:t>
            </a:r>
            <a:r>
              <a:rPr lang="ko-KR" altLang="en-US" dirty="0"/>
              <a:t>뜰 때까지 기다려야 함</a:t>
            </a:r>
            <a:endParaRPr lang="en-US" altLang="ko-KR" dirty="0"/>
          </a:p>
          <a:p>
            <a:r>
              <a:rPr lang="en-US" altLang="ko-KR" dirty="0"/>
              <a:t>5. </a:t>
            </a:r>
            <a:r>
              <a:rPr lang="ko-KR" altLang="en-US" dirty="0"/>
              <a:t>수강신청확인</a:t>
            </a:r>
            <a:r>
              <a:rPr lang="en-US" altLang="ko-KR" dirty="0"/>
              <a:t>(</a:t>
            </a:r>
            <a:r>
              <a:rPr lang="ko-KR" altLang="en-US" dirty="0"/>
              <a:t>제출용</a:t>
            </a:r>
            <a:r>
              <a:rPr lang="en-US" altLang="ko-KR" dirty="0"/>
              <a:t>)</a:t>
            </a:r>
            <a:r>
              <a:rPr lang="ko-KR" altLang="en-US" dirty="0"/>
              <a:t>을 클릭 후 출력해서 보관하면 좋음</a:t>
            </a:r>
            <a:endParaRPr lang="en-US" altLang="ko-KR" dirty="0"/>
          </a:p>
          <a:p>
            <a:pPr marL="342900" indent="-342900">
              <a:buAutoNum type="arabicPeriod" startAt="6"/>
            </a:pPr>
            <a:r>
              <a:rPr lang="ko-KR" altLang="en-US" b="1" dirty="0"/>
              <a:t>교회봉사</a:t>
            </a:r>
            <a:r>
              <a:rPr lang="en-US" altLang="ko-KR" b="1" dirty="0"/>
              <a:t>1</a:t>
            </a:r>
            <a:r>
              <a:rPr lang="ko-KR" altLang="en-US" dirty="0"/>
              <a:t>과 </a:t>
            </a:r>
            <a:r>
              <a:rPr lang="ko-KR" altLang="en-US" b="1" dirty="0"/>
              <a:t>채플</a:t>
            </a:r>
            <a:r>
              <a:rPr lang="en-US" altLang="ko-KR" b="1" dirty="0"/>
              <a:t>1</a:t>
            </a:r>
            <a:r>
              <a:rPr lang="ko-KR" altLang="en-US" dirty="0"/>
              <a:t>은 반드시 수강신청해야 함</a:t>
            </a:r>
            <a:endParaRPr lang="en-US" altLang="ko-KR" dirty="0"/>
          </a:p>
          <a:p>
            <a:pPr marL="342900" indent="-342900">
              <a:buAutoNum type="arabicPeriod" startAt="6"/>
            </a:pPr>
            <a:r>
              <a:rPr lang="ko-KR" altLang="en-US" dirty="0"/>
              <a:t>최저 </a:t>
            </a:r>
            <a:r>
              <a:rPr lang="en-US" altLang="ko-KR" dirty="0"/>
              <a:t>15</a:t>
            </a:r>
            <a:r>
              <a:rPr lang="ko-KR" altLang="en-US" dirty="0"/>
              <a:t>학점 </a:t>
            </a:r>
            <a:r>
              <a:rPr lang="en-US" altLang="ko-KR" dirty="0"/>
              <a:t>~ </a:t>
            </a:r>
            <a:r>
              <a:rPr lang="ko-KR" altLang="en-US" dirty="0"/>
              <a:t>최고 </a:t>
            </a:r>
            <a:r>
              <a:rPr lang="en-US" altLang="ko-KR" dirty="0"/>
              <a:t>24</a:t>
            </a:r>
            <a:r>
              <a:rPr lang="ko-KR" altLang="en-US" dirty="0"/>
              <a:t>학점 수강신청 가능함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3" name="잉크 62">
                <a:extLst>
                  <a:ext uri="{FF2B5EF4-FFF2-40B4-BE49-F238E27FC236}">
                    <a16:creationId xmlns:a16="http://schemas.microsoft.com/office/drawing/2014/main" id="{F739835E-4769-144B-A3F5-4B9296F95938}"/>
                  </a:ext>
                </a:extLst>
              </p14:cNvPr>
              <p14:cNvContentPartPr/>
              <p14:nvPr/>
            </p14:nvContentPartPr>
            <p14:xfrm>
              <a:off x="821920" y="5501576"/>
              <a:ext cx="360" cy="1800"/>
            </p14:xfrm>
          </p:contentPart>
        </mc:Choice>
        <mc:Fallback xmlns="">
          <p:pic>
            <p:nvPicPr>
              <p:cNvPr id="63" name="잉크 62">
                <a:extLst>
                  <a:ext uri="{FF2B5EF4-FFF2-40B4-BE49-F238E27FC236}">
                    <a16:creationId xmlns:a16="http://schemas.microsoft.com/office/drawing/2014/main" id="{F739835E-4769-144B-A3F5-4B9296F9593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12920" y="5492576"/>
                <a:ext cx="18000" cy="1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4" name="잉크 63">
                <a:extLst>
                  <a:ext uri="{FF2B5EF4-FFF2-40B4-BE49-F238E27FC236}">
                    <a16:creationId xmlns:a16="http://schemas.microsoft.com/office/drawing/2014/main" id="{449A5EC0-CC00-D5BC-431C-63075F515080}"/>
                  </a:ext>
                </a:extLst>
              </p14:cNvPr>
              <p14:cNvContentPartPr/>
              <p14:nvPr/>
            </p14:nvContentPartPr>
            <p14:xfrm>
              <a:off x="855400" y="5444336"/>
              <a:ext cx="360" cy="360"/>
            </p14:xfrm>
          </p:contentPart>
        </mc:Choice>
        <mc:Fallback xmlns="">
          <p:pic>
            <p:nvPicPr>
              <p:cNvPr id="64" name="잉크 63">
                <a:extLst>
                  <a:ext uri="{FF2B5EF4-FFF2-40B4-BE49-F238E27FC236}">
                    <a16:creationId xmlns:a16="http://schemas.microsoft.com/office/drawing/2014/main" id="{449A5EC0-CC00-D5BC-431C-63075F51508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6400" y="5435336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7" name="그룹 66">
            <a:extLst>
              <a:ext uri="{FF2B5EF4-FFF2-40B4-BE49-F238E27FC236}">
                <a16:creationId xmlns:a16="http://schemas.microsoft.com/office/drawing/2014/main" id="{C4EF41EA-DCAC-B106-EC15-98F01711AADD}"/>
              </a:ext>
            </a:extLst>
          </p:cNvPr>
          <p:cNvGrpSpPr/>
          <p:nvPr/>
        </p:nvGrpSpPr>
        <p:grpSpPr>
          <a:xfrm>
            <a:off x="3598600" y="4991096"/>
            <a:ext cx="360" cy="360"/>
            <a:chOff x="3598600" y="4991096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5" name="잉크 64">
                  <a:extLst>
                    <a:ext uri="{FF2B5EF4-FFF2-40B4-BE49-F238E27FC236}">
                      <a16:creationId xmlns:a16="http://schemas.microsoft.com/office/drawing/2014/main" id="{B7A4A7ED-44F4-345C-329D-60A802A9307B}"/>
                    </a:ext>
                  </a:extLst>
                </p14:cNvPr>
                <p14:cNvContentPartPr/>
                <p14:nvPr/>
              </p14:nvContentPartPr>
              <p14:xfrm>
                <a:off x="3598600" y="4991096"/>
                <a:ext cx="360" cy="360"/>
              </p14:xfrm>
            </p:contentPart>
          </mc:Choice>
          <mc:Fallback xmlns="">
            <p:pic>
              <p:nvPicPr>
                <p:cNvPr id="65" name="잉크 64">
                  <a:extLst>
                    <a:ext uri="{FF2B5EF4-FFF2-40B4-BE49-F238E27FC236}">
                      <a16:creationId xmlns:a16="http://schemas.microsoft.com/office/drawing/2014/main" id="{B7A4A7ED-44F4-345C-329D-60A802A9307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89960" y="498245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66" name="잉크 65">
                  <a:extLst>
                    <a:ext uri="{FF2B5EF4-FFF2-40B4-BE49-F238E27FC236}">
                      <a16:creationId xmlns:a16="http://schemas.microsoft.com/office/drawing/2014/main" id="{049870B2-C78D-A19D-467A-31D3F89450BE}"/>
                    </a:ext>
                  </a:extLst>
                </p14:cNvPr>
                <p14:cNvContentPartPr/>
                <p14:nvPr/>
              </p14:nvContentPartPr>
              <p14:xfrm>
                <a:off x="3598600" y="4991096"/>
                <a:ext cx="360" cy="360"/>
              </p14:xfrm>
            </p:contentPart>
          </mc:Choice>
          <mc:Fallback xmlns="">
            <p:pic>
              <p:nvPicPr>
                <p:cNvPr id="66" name="잉크 65">
                  <a:extLst>
                    <a:ext uri="{FF2B5EF4-FFF2-40B4-BE49-F238E27FC236}">
                      <a16:creationId xmlns:a16="http://schemas.microsoft.com/office/drawing/2014/main" id="{049870B2-C78D-A19D-467A-31D3F89450B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89960" y="498245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8BF06427-D7A6-1AE2-0CFB-2A8855864907}"/>
              </a:ext>
            </a:extLst>
          </p:cNvPr>
          <p:cNvGrpSpPr/>
          <p:nvPr/>
        </p:nvGrpSpPr>
        <p:grpSpPr>
          <a:xfrm>
            <a:off x="3514720" y="4873376"/>
            <a:ext cx="360" cy="360"/>
            <a:chOff x="3514720" y="4873376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8" name="잉크 67">
                  <a:extLst>
                    <a:ext uri="{FF2B5EF4-FFF2-40B4-BE49-F238E27FC236}">
                      <a16:creationId xmlns:a16="http://schemas.microsoft.com/office/drawing/2014/main" id="{523059AD-B776-2F95-74E8-AA9E03757E6E}"/>
                    </a:ext>
                  </a:extLst>
                </p14:cNvPr>
                <p14:cNvContentPartPr/>
                <p14:nvPr/>
              </p14:nvContentPartPr>
              <p14:xfrm>
                <a:off x="3514720" y="4873376"/>
                <a:ext cx="360" cy="360"/>
              </p14:xfrm>
            </p:contentPart>
          </mc:Choice>
          <mc:Fallback xmlns="">
            <p:pic>
              <p:nvPicPr>
                <p:cNvPr id="68" name="잉크 67">
                  <a:extLst>
                    <a:ext uri="{FF2B5EF4-FFF2-40B4-BE49-F238E27FC236}">
                      <a16:creationId xmlns:a16="http://schemas.microsoft.com/office/drawing/2014/main" id="{523059AD-B776-2F95-74E8-AA9E03757E6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05720" y="486473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9" name="잉크 68">
                  <a:extLst>
                    <a:ext uri="{FF2B5EF4-FFF2-40B4-BE49-F238E27FC236}">
                      <a16:creationId xmlns:a16="http://schemas.microsoft.com/office/drawing/2014/main" id="{B4CFB5D4-3E15-9F96-E247-F1A1C34A313D}"/>
                    </a:ext>
                  </a:extLst>
                </p14:cNvPr>
                <p14:cNvContentPartPr/>
                <p14:nvPr/>
              </p14:nvContentPartPr>
              <p14:xfrm>
                <a:off x="3514720" y="4873376"/>
                <a:ext cx="360" cy="360"/>
              </p14:xfrm>
            </p:contentPart>
          </mc:Choice>
          <mc:Fallback xmlns="">
            <p:pic>
              <p:nvPicPr>
                <p:cNvPr id="69" name="잉크 68">
                  <a:extLst>
                    <a:ext uri="{FF2B5EF4-FFF2-40B4-BE49-F238E27FC236}">
                      <a16:creationId xmlns:a16="http://schemas.microsoft.com/office/drawing/2014/main" id="{B4CFB5D4-3E15-9F96-E247-F1A1C34A313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05720" y="486473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148FB0E5-26D4-F475-8E03-9CA14454799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3281" y="286938"/>
            <a:ext cx="11685864" cy="380215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" name="잉크 4">
                <a:extLst>
                  <a:ext uri="{FF2B5EF4-FFF2-40B4-BE49-F238E27FC236}">
                    <a16:creationId xmlns:a16="http://schemas.microsoft.com/office/drawing/2014/main" id="{4FB396D4-F03E-C9B0-25BA-790E569827AB}"/>
                  </a:ext>
                </a:extLst>
              </p14:cNvPr>
              <p14:cNvContentPartPr/>
              <p14:nvPr/>
            </p14:nvContentPartPr>
            <p14:xfrm>
              <a:off x="3872560" y="1156376"/>
              <a:ext cx="246240" cy="254880"/>
            </p14:xfrm>
          </p:contentPart>
        </mc:Choice>
        <mc:Fallback xmlns="">
          <p:pic>
            <p:nvPicPr>
              <p:cNvPr id="5" name="잉크 4">
                <a:extLst>
                  <a:ext uri="{FF2B5EF4-FFF2-40B4-BE49-F238E27FC236}">
                    <a16:creationId xmlns:a16="http://schemas.microsoft.com/office/drawing/2014/main" id="{4FB396D4-F03E-C9B0-25BA-790E569827A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863920" y="1147376"/>
                <a:ext cx="26388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" name="잉크 5">
                <a:extLst>
                  <a:ext uri="{FF2B5EF4-FFF2-40B4-BE49-F238E27FC236}">
                    <a16:creationId xmlns:a16="http://schemas.microsoft.com/office/drawing/2014/main" id="{500C206F-953F-B2AE-BBA2-FF0CC0E99326}"/>
                  </a:ext>
                </a:extLst>
              </p14:cNvPr>
              <p14:cNvContentPartPr/>
              <p14:nvPr/>
            </p14:nvContentPartPr>
            <p14:xfrm>
              <a:off x="4320400" y="1126496"/>
              <a:ext cx="253440" cy="333360"/>
            </p14:xfrm>
          </p:contentPart>
        </mc:Choice>
        <mc:Fallback xmlns="">
          <p:pic>
            <p:nvPicPr>
              <p:cNvPr id="6" name="잉크 5">
                <a:extLst>
                  <a:ext uri="{FF2B5EF4-FFF2-40B4-BE49-F238E27FC236}">
                    <a16:creationId xmlns:a16="http://schemas.microsoft.com/office/drawing/2014/main" id="{500C206F-953F-B2AE-BBA2-FF0CC0E9932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311760" y="1117496"/>
                <a:ext cx="271080" cy="35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" name="잉크 6">
                <a:extLst>
                  <a:ext uri="{FF2B5EF4-FFF2-40B4-BE49-F238E27FC236}">
                    <a16:creationId xmlns:a16="http://schemas.microsoft.com/office/drawing/2014/main" id="{9885055D-24B3-C310-19E3-EBA9D118A7DC}"/>
                  </a:ext>
                </a:extLst>
              </p14:cNvPr>
              <p14:cNvContentPartPr/>
              <p14:nvPr/>
            </p14:nvContentPartPr>
            <p14:xfrm>
              <a:off x="4759960" y="1106696"/>
              <a:ext cx="518040" cy="68400"/>
            </p14:xfrm>
          </p:contentPart>
        </mc:Choice>
        <mc:Fallback xmlns="">
          <p:pic>
            <p:nvPicPr>
              <p:cNvPr id="7" name="잉크 6">
                <a:extLst>
                  <a:ext uri="{FF2B5EF4-FFF2-40B4-BE49-F238E27FC236}">
                    <a16:creationId xmlns:a16="http://schemas.microsoft.com/office/drawing/2014/main" id="{9885055D-24B3-C310-19E3-EBA9D118A7D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750960" y="1098056"/>
                <a:ext cx="535680" cy="86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그룹 12">
            <a:extLst>
              <a:ext uri="{FF2B5EF4-FFF2-40B4-BE49-F238E27FC236}">
                <a16:creationId xmlns:a16="http://schemas.microsoft.com/office/drawing/2014/main" id="{F40E90B2-8ED1-ABE5-0F4F-4E9572E9F6DC}"/>
              </a:ext>
            </a:extLst>
          </p:cNvPr>
          <p:cNvGrpSpPr/>
          <p:nvPr/>
        </p:nvGrpSpPr>
        <p:grpSpPr>
          <a:xfrm>
            <a:off x="6073240" y="1115336"/>
            <a:ext cx="329040" cy="59040"/>
            <a:chOff x="6073240" y="1115336"/>
            <a:chExt cx="329040" cy="5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46C0ABAA-C692-8ECF-F708-33445ED48C48}"/>
                    </a:ext>
                  </a:extLst>
                </p14:cNvPr>
                <p14:cNvContentPartPr/>
                <p14:nvPr/>
              </p14:nvContentPartPr>
              <p14:xfrm>
                <a:off x="6098440" y="1115336"/>
                <a:ext cx="285480" cy="36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46C0ABAA-C692-8ECF-F708-33445ED48C4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089440" y="1106696"/>
                  <a:ext cx="3031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9" name="잉크 8">
                  <a:extLst>
                    <a:ext uri="{FF2B5EF4-FFF2-40B4-BE49-F238E27FC236}">
                      <a16:creationId xmlns:a16="http://schemas.microsoft.com/office/drawing/2014/main" id="{41FC7191-D7DA-F156-6179-CAB8AC0B7EBC}"/>
                    </a:ext>
                  </a:extLst>
                </p14:cNvPr>
                <p14:cNvContentPartPr/>
                <p14:nvPr/>
              </p14:nvContentPartPr>
              <p14:xfrm>
                <a:off x="6090160" y="1115336"/>
                <a:ext cx="260280" cy="18720"/>
              </p14:xfrm>
            </p:contentPart>
          </mc:Choice>
          <mc:Fallback xmlns="">
            <p:pic>
              <p:nvPicPr>
                <p:cNvPr id="9" name="잉크 8">
                  <a:extLst>
                    <a:ext uri="{FF2B5EF4-FFF2-40B4-BE49-F238E27FC236}">
                      <a16:creationId xmlns:a16="http://schemas.microsoft.com/office/drawing/2014/main" id="{41FC7191-D7DA-F156-6179-CAB8AC0B7EB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81160" y="1106696"/>
                  <a:ext cx="2779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A160BE9A-F7F3-DD7C-E515-A116D4B022E7}"/>
                    </a:ext>
                  </a:extLst>
                </p14:cNvPr>
                <p14:cNvContentPartPr/>
                <p14:nvPr/>
              </p14:nvContentPartPr>
              <p14:xfrm>
                <a:off x="6107080" y="1174016"/>
                <a:ext cx="295200" cy="36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A160BE9A-F7F3-DD7C-E515-A116D4B022E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098080" y="1165376"/>
                  <a:ext cx="3128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1" name="잉크 10">
                  <a:extLst>
                    <a:ext uri="{FF2B5EF4-FFF2-40B4-BE49-F238E27FC236}">
                      <a16:creationId xmlns:a16="http://schemas.microsoft.com/office/drawing/2014/main" id="{07084AC6-53A7-F5C0-A876-B7DEDFBE217E}"/>
                    </a:ext>
                  </a:extLst>
                </p14:cNvPr>
                <p14:cNvContentPartPr/>
                <p14:nvPr/>
              </p14:nvContentPartPr>
              <p14:xfrm>
                <a:off x="6107080" y="1140536"/>
                <a:ext cx="276120" cy="360"/>
              </p14:xfrm>
            </p:contentPart>
          </mc:Choice>
          <mc:Fallback xmlns="">
            <p:pic>
              <p:nvPicPr>
                <p:cNvPr id="11" name="잉크 10">
                  <a:extLst>
                    <a:ext uri="{FF2B5EF4-FFF2-40B4-BE49-F238E27FC236}">
                      <a16:creationId xmlns:a16="http://schemas.microsoft.com/office/drawing/2014/main" id="{07084AC6-53A7-F5C0-A876-B7DEDFBE217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098080" y="1131536"/>
                  <a:ext cx="2937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2" name="잉크 11">
                  <a:extLst>
                    <a:ext uri="{FF2B5EF4-FFF2-40B4-BE49-F238E27FC236}">
                      <a16:creationId xmlns:a16="http://schemas.microsoft.com/office/drawing/2014/main" id="{4CA22000-7542-A518-A287-EE5140F81EAF}"/>
                    </a:ext>
                  </a:extLst>
                </p14:cNvPr>
                <p14:cNvContentPartPr/>
                <p14:nvPr/>
              </p14:nvContentPartPr>
              <p14:xfrm>
                <a:off x="6073240" y="1140536"/>
                <a:ext cx="250200" cy="360"/>
              </p14:xfrm>
            </p:contentPart>
          </mc:Choice>
          <mc:Fallback xmlns="">
            <p:pic>
              <p:nvPicPr>
                <p:cNvPr id="12" name="잉크 11">
                  <a:extLst>
                    <a:ext uri="{FF2B5EF4-FFF2-40B4-BE49-F238E27FC236}">
                      <a16:creationId xmlns:a16="http://schemas.microsoft.com/office/drawing/2014/main" id="{4CA22000-7542-A518-A287-EE5140F81EA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064600" y="1131536"/>
                  <a:ext cx="26784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01D5A31-EEC7-4B0C-7E8B-54AC131ADA5F}"/>
              </a:ext>
            </a:extLst>
          </p:cNvPr>
          <p:cNvGrpSpPr/>
          <p:nvPr/>
        </p:nvGrpSpPr>
        <p:grpSpPr>
          <a:xfrm>
            <a:off x="9999040" y="1129016"/>
            <a:ext cx="260280" cy="62280"/>
            <a:chOff x="9999040" y="1129016"/>
            <a:chExt cx="260280" cy="6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4" name="잉크 13">
                  <a:extLst>
                    <a:ext uri="{FF2B5EF4-FFF2-40B4-BE49-F238E27FC236}">
                      <a16:creationId xmlns:a16="http://schemas.microsoft.com/office/drawing/2014/main" id="{877C26D6-9787-CB56-C367-65765FC47502}"/>
                    </a:ext>
                  </a:extLst>
                </p14:cNvPr>
                <p14:cNvContentPartPr/>
                <p14:nvPr/>
              </p14:nvContentPartPr>
              <p14:xfrm>
                <a:off x="10032880" y="1132256"/>
                <a:ext cx="209880" cy="360"/>
              </p14:xfrm>
            </p:contentPart>
          </mc:Choice>
          <mc:Fallback xmlns="">
            <p:pic>
              <p:nvPicPr>
                <p:cNvPr id="14" name="잉크 13">
                  <a:extLst>
                    <a:ext uri="{FF2B5EF4-FFF2-40B4-BE49-F238E27FC236}">
                      <a16:creationId xmlns:a16="http://schemas.microsoft.com/office/drawing/2014/main" id="{877C26D6-9787-CB56-C367-65765FC4750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023880" y="1123256"/>
                  <a:ext cx="2275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5" name="잉크 14">
                  <a:extLst>
                    <a:ext uri="{FF2B5EF4-FFF2-40B4-BE49-F238E27FC236}">
                      <a16:creationId xmlns:a16="http://schemas.microsoft.com/office/drawing/2014/main" id="{6E2A9BCB-8C97-FD50-145C-02491BAB03AD}"/>
                    </a:ext>
                  </a:extLst>
                </p14:cNvPr>
                <p14:cNvContentPartPr/>
                <p14:nvPr/>
              </p14:nvContentPartPr>
              <p14:xfrm>
                <a:off x="10032880" y="1132256"/>
                <a:ext cx="160560" cy="360"/>
              </p14:xfrm>
            </p:contentPart>
          </mc:Choice>
          <mc:Fallback xmlns="">
            <p:pic>
              <p:nvPicPr>
                <p:cNvPr id="15" name="잉크 14">
                  <a:extLst>
                    <a:ext uri="{FF2B5EF4-FFF2-40B4-BE49-F238E27FC236}">
                      <a16:creationId xmlns:a16="http://schemas.microsoft.com/office/drawing/2014/main" id="{6E2A9BCB-8C97-FD50-145C-02491BAB03A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023880" y="1123256"/>
                  <a:ext cx="1782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6" name="잉크 15">
                  <a:extLst>
                    <a:ext uri="{FF2B5EF4-FFF2-40B4-BE49-F238E27FC236}">
                      <a16:creationId xmlns:a16="http://schemas.microsoft.com/office/drawing/2014/main" id="{424E64F4-A420-89BC-98AA-D35D0D1A9C5D}"/>
                    </a:ext>
                  </a:extLst>
                </p14:cNvPr>
                <p14:cNvContentPartPr/>
                <p14:nvPr/>
              </p14:nvContentPartPr>
              <p14:xfrm>
                <a:off x="10015960" y="1129016"/>
                <a:ext cx="222480" cy="4320"/>
              </p14:xfrm>
            </p:contentPart>
          </mc:Choice>
          <mc:Fallback xmlns="">
            <p:pic>
              <p:nvPicPr>
                <p:cNvPr id="16" name="잉크 15">
                  <a:extLst>
                    <a:ext uri="{FF2B5EF4-FFF2-40B4-BE49-F238E27FC236}">
                      <a16:creationId xmlns:a16="http://schemas.microsoft.com/office/drawing/2014/main" id="{424E64F4-A420-89BC-98AA-D35D0D1A9C5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007320" y="1120016"/>
                  <a:ext cx="2401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7" name="잉크 16">
                  <a:extLst>
                    <a:ext uri="{FF2B5EF4-FFF2-40B4-BE49-F238E27FC236}">
                      <a16:creationId xmlns:a16="http://schemas.microsoft.com/office/drawing/2014/main" id="{EB915107-EC74-4AB4-CBEA-140DB9131CA8}"/>
                    </a:ext>
                  </a:extLst>
                </p14:cNvPr>
                <p14:cNvContentPartPr/>
                <p14:nvPr/>
              </p14:nvContentPartPr>
              <p14:xfrm>
                <a:off x="9999040" y="1168616"/>
                <a:ext cx="217440" cy="22680"/>
              </p14:xfrm>
            </p:contentPart>
          </mc:Choice>
          <mc:Fallback xmlns="">
            <p:pic>
              <p:nvPicPr>
                <p:cNvPr id="17" name="잉크 16">
                  <a:extLst>
                    <a:ext uri="{FF2B5EF4-FFF2-40B4-BE49-F238E27FC236}">
                      <a16:creationId xmlns:a16="http://schemas.microsoft.com/office/drawing/2014/main" id="{EB915107-EC74-4AB4-CBEA-140DB9131CA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990400" y="1159976"/>
                  <a:ext cx="2350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8" name="잉크 17">
                  <a:extLst>
                    <a:ext uri="{FF2B5EF4-FFF2-40B4-BE49-F238E27FC236}">
                      <a16:creationId xmlns:a16="http://schemas.microsoft.com/office/drawing/2014/main" id="{302FAB39-F561-66C7-AA1F-07C34D6C7588}"/>
                    </a:ext>
                  </a:extLst>
                </p14:cNvPr>
                <p14:cNvContentPartPr/>
                <p14:nvPr/>
              </p14:nvContentPartPr>
              <p14:xfrm>
                <a:off x="10015960" y="1148816"/>
                <a:ext cx="243360" cy="9720"/>
              </p14:xfrm>
            </p:contentPart>
          </mc:Choice>
          <mc:Fallback xmlns="">
            <p:pic>
              <p:nvPicPr>
                <p:cNvPr id="18" name="잉크 17">
                  <a:extLst>
                    <a:ext uri="{FF2B5EF4-FFF2-40B4-BE49-F238E27FC236}">
                      <a16:creationId xmlns:a16="http://schemas.microsoft.com/office/drawing/2014/main" id="{302FAB39-F561-66C7-AA1F-07C34D6C758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007320" y="1139816"/>
                  <a:ext cx="261000" cy="27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0" name="잉크 19">
                <a:extLst>
                  <a:ext uri="{FF2B5EF4-FFF2-40B4-BE49-F238E27FC236}">
                    <a16:creationId xmlns:a16="http://schemas.microsoft.com/office/drawing/2014/main" id="{C4765DC3-BAEB-DB97-3263-1A59293DDDA2}"/>
                  </a:ext>
                </a:extLst>
              </p14:cNvPr>
              <p14:cNvContentPartPr/>
              <p14:nvPr/>
            </p14:nvContentPartPr>
            <p14:xfrm>
              <a:off x="2583400" y="5939336"/>
              <a:ext cx="360" cy="360"/>
            </p14:xfrm>
          </p:contentPart>
        </mc:Choice>
        <mc:Fallback xmlns="">
          <p:pic>
            <p:nvPicPr>
              <p:cNvPr id="20" name="잉크 19">
                <a:extLst>
                  <a:ext uri="{FF2B5EF4-FFF2-40B4-BE49-F238E27FC236}">
                    <a16:creationId xmlns:a16="http://schemas.microsoft.com/office/drawing/2014/main" id="{C4765DC3-BAEB-DB97-3263-1A59293DDDA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574400" y="5930336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2158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58269B-6740-BDE4-3973-1D7CD2B4F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EC1DE0E-E1BC-E2EC-993F-FAAB11F6B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08" y="335902"/>
            <a:ext cx="11244694" cy="35642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잉크 4">
                <a:extLst>
                  <a:ext uri="{FF2B5EF4-FFF2-40B4-BE49-F238E27FC236}">
                    <a16:creationId xmlns:a16="http://schemas.microsoft.com/office/drawing/2014/main" id="{0A29023B-9CA7-4E35-1FD5-7111D6E5790A}"/>
                  </a:ext>
                </a:extLst>
              </p14:cNvPr>
              <p14:cNvContentPartPr/>
              <p14:nvPr/>
            </p14:nvContentPartPr>
            <p14:xfrm>
              <a:off x="539596" y="1128144"/>
              <a:ext cx="1431360" cy="268560"/>
            </p14:xfrm>
          </p:contentPart>
        </mc:Choice>
        <mc:Fallback xmlns="">
          <p:pic>
            <p:nvPicPr>
              <p:cNvPr id="5" name="잉크 4">
                <a:extLst>
                  <a:ext uri="{FF2B5EF4-FFF2-40B4-BE49-F238E27FC236}">
                    <a16:creationId xmlns:a16="http://schemas.microsoft.com/office/drawing/2014/main" id="{0A29023B-9CA7-4E35-1FD5-7111D6E5790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0956" y="1119144"/>
                <a:ext cx="1449000" cy="28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잉크 5">
                <a:extLst>
                  <a:ext uri="{FF2B5EF4-FFF2-40B4-BE49-F238E27FC236}">
                    <a16:creationId xmlns:a16="http://schemas.microsoft.com/office/drawing/2014/main" id="{36848016-791F-EE19-A27C-6FCD8996819A}"/>
                  </a:ext>
                </a:extLst>
              </p14:cNvPr>
              <p14:cNvContentPartPr/>
              <p14:nvPr/>
            </p14:nvContentPartPr>
            <p14:xfrm>
              <a:off x="3769156" y="975144"/>
              <a:ext cx="7218360" cy="42120"/>
            </p14:xfrm>
          </p:contentPart>
        </mc:Choice>
        <mc:Fallback xmlns="">
          <p:pic>
            <p:nvPicPr>
              <p:cNvPr id="6" name="잉크 5">
                <a:extLst>
                  <a:ext uri="{FF2B5EF4-FFF2-40B4-BE49-F238E27FC236}">
                    <a16:creationId xmlns:a16="http://schemas.microsoft.com/office/drawing/2014/main" id="{36848016-791F-EE19-A27C-6FCD8996819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60516" y="966504"/>
                <a:ext cx="723600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잉크 6">
                <a:extLst>
                  <a:ext uri="{FF2B5EF4-FFF2-40B4-BE49-F238E27FC236}">
                    <a16:creationId xmlns:a16="http://schemas.microsoft.com/office/drawing/2014/main" id="{D70B8079-0724-F675-50BD-9840D0E62DD3}"/>
                  </a:ext>
                </a:extLst>
              </p14:cNvPr>
              <p14:cNvContentPartPr/>
              <p14:nvPr/>
            </p14:nvContentPartPr>
            <p14:xfrm>
              <a:off x="3787876" y="718104"/>
              <a:ext cx="7289280" cy="286200"/>
            </p14:xfrm>
          </p:contentPart>
        </mc:Choice>
        <mc:Fallback xmlns="">
          <p:pic>
            <p:nvPicPr>
              <p:cNvPr id="7" name="잉크 6">
                <a:extLst>
                  <a:ext uri="{FF2B5EF4-FFF2-40B4-BE49-F238E27FC236}">
                    <a16:creationId xmlns:a16="http://schemas.microsoft.com/office/drawing/2014/main" id="{D70B8079-0724-F675-50BD-9840D0E62DD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78876" y="709104"/>
                <a:ext cx="7306920" cy="30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잉크 11">
                <a:extLst>
                  <a:ext uri="{FF2B5EF4-FFF2-40B4-BE49-F238E27FC236}">
                    <a16:creationId xmlns:a16="http://schemas.microsoft.com/office/drawing/2014/main" id="{6A4C938C-D595-0AAC-7AF8-C21C7A90C9D4}"/>
                  </a:ext>
                </a:extLst>
              </p14:cNvPr>
              <p14:cNvContentPartPr/>
              <p14:nvPr/>
            </p14:nvContentPartPr>
            <p14:xfrm>
              <a:off x="2584756" y="958224"/>
              <a:ext cx="1055160" cy="3017160"/>
            </p14:xfrm>
          </p:contentPart>
        </mc:Choice>
        <mc:Fallback xmlns="">
          <p:pic>
            <p:nvPicPr>
              <p:cNvPr id="12" name="잉크 11">
                <a:extLst>
                  <a:ext uri="{FF2B5EF4-FFF2-40B4-BE49-F238E27FC236}">
                    <a16:creationId xmlns:a16="http://schemas.microsoft.com/office/drawing/2014/main" id="{6A4C938C-D595-0AAC-7AF8-C21C7A90C9D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76116" y="949224"/>
                <a:ext cx="1072800" cy="30348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DF6D2AF-D0EE-3CE5-BD8B-00A4410F4234}"/>
              </a:ext>
            </a:extLst>
          </p:cNvPr>
          <p:cNvSpPr txBox="1"/>
          <p:nvPr/>
        </p:nvSpPr>
        <p:spPr>
          <a:xfrm>
            <a:off x="612396" y="4127383"/>
            <a:ext cx="10464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b="1" dirty="0"/>
              <a:t>수강시간표</a:t>
            </a:r>
            <a:r>
              <a:rPr lang="ko-KR" altLang="en-US" dirty="0"/>
              <a:t>를 클릭하면 수강한 과목들이 </a:t>
            </a:r>
            <a:r>
              <a:rPr lang="ko-KR" altLang="en-US" dirty="0" err="1"/>
              <a:t>요일별</a:t>
            </a:r>
            <a:r>
              <a:rPr lang="en-US" altLang="ko-KR" dirty="0"/>
              <a:t>, </a:t>
            </a:r>
            <a:r>
              <a:rPr lang="ko-KR" altLang="en-US" dirty="0"/>
              <a:t>교시별로 확인할 수 있음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각 학과별로 </a:t>
            </a:r>
            <a:r>
              <a:rPr lang="ko-KR" altLang="en-US" b="1" dirty="0"/>
              <a:t>채플</a:t>
            </a:r>
            <a:r>
              <a:rPr lang="en-US" altLang="ko-KR" b="1" dirty="0"/>
              <a:t>1</a:t>
            </a:r>
            <a:r>
              <a:rPr lang="ko-KR" altLang="en-US" dirty="0"/>
              <a:t>과 </a:t>
            </a:r>
            <a:r>
              <a:rPr lang="ko-KR" altLang="en-US" b="1" dirty="0"/>
              <a:t>교회봉사</a:t>
            </a:r>
            <a:r>
              <a:rPr lang="en-US" altLang="ko-KR" b="1" dirty="0"/>
              <a:t>1</a:t>
            </a:r>
            <a:r>
              <a:rPr lang="ko-KR" altLang="en-US" dirty="0"/>
              <a:t>은 반드시 수강신청해야 함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교회봉사</a:t>
            </a:r>
            <a:r>
              <a:rPr lang="en-US" altLang="ko-KR" dirty="0"/>
              <a:t>1</a:t>
            </a:r>
            <a:r>
              <a:rPr lang="ko-KR" altLang="en-US" dirty="0"/>
              <a:t>은 시간표 상에 토요일 </a:t>
            </a:r>
            <a:r>
              <a:rPr lang="en-US" altLang="ko-KR" dirty="0"/>
              <a:t>1</a:t>
            </a:r>
            <a:r>
              <a:rPr lang="ko-KR" altLang="en-US" dirty="0"/>
              <a:t>교시에 나타나지만 실제 토요일에 수업은 하지 않음에 주의할 것</a:t>
            </a:r>
          </a:p>
        </p:txBody>
      </p:sp>
    </p:spTree>
    <p:extLst>
      <p:ext uri="{BB962C8B-B14F-4D97-AF65-F5344CB8AC3E}">
        <p14:creationId xmlns:p14="http://schemas.microsoft.com/office/powerpoint/2010/main" val="3347075504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23_TF10001108_Win32.potx" id="{89E2DA47-811B-41FC-8101-7BA0FB62AE2C}" vid="{0AAAB8A4-2457-4279-BA92-56392840B1F0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{02D4D82A-CA49-47D4-ACEF-3C1918BCD8BB}tf10001108_win32</Template>
  <TotalTime>86</TotalTime>
  <Words>190</Words>
  <Application>Microsoft Office PowerPoint</Application>
  <PresentationFormat>와이드스크린</PresentationFormat>
  <Paragraphs>14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WelcomeDoc</vt:lpstr>
      <vt:lpstr>2024-1 대학 수강신청 방법    2024. 02. 15.    서울장신대학교 교무처 대학 수업·학적  </vt:lpstr>
      <vt:lpstr>PowerPoint 프레젠테이션</vt:lpstr>
      <vt:lpstr>PowerPoint 프레젠테이션</vt:lpstr>
      <vt:lpstr>PowerPoint 프레젠테이션</vt:lpstr>
      <vt:lpstr>PowerPoint 프레젠테이션</vt:lpstr>
      <vt:lpstr> 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2023-1 대학 수강신청 안내</dc:title>
  <dc:creator>권소은</dc:creator>
  <cp:keywords/>
  <cp:lastModifiedBy>권소은</cp:lastModifiedBy>
  <cp:revision>38</cp:revision>
  <cp:lastPrinted>2024-02-16T00:50:20Z</cp:lastPrinted>
  <dcterms:created xsi:type="dcterms:W3CDTF">2023-02-14T03:47:55Z</dcterms:created>
  <dcterms:modified xsi:type="dcterms:W3CDTF">2024-02-16T00:51:53Z</dcterms:modified>
  <cp:version/>
</cp:coreProperties>
</file>