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7" r:id="rId1"/>
  </p:sldMasterIdLst>
  <p:notesMasterIdLst>
    <p:notesMasterId r:id="rId3"/>
  </p:notesMasterIdLst>
  <p:sldIdLst>
    <p:sldId id="354" r:id="rId2"/>
  </p:sldIdLst>
  <p:sldSz cx="6858000" cy="9906000" type="A4"/>
  <p:notesSz cx="6797675" cy="9926638"/>
  <p:custDataLst>
    <p:tags r:id="rId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4" orient="horz" pos="308" userDrawn="1">
          <p15:clr>
            <a:srgbClr val="A4A3A4"/>
          </p15:clr>
        </p15:guide>
        <p15:guide id="5" orient="horz" pos="5705" userDrawn="1">
          <p15:clr>
            <a:srgbClr val="A4A3A4"/>
          </p15:clr>
        </p15:guide>
        <p15:guide id="6" pos="4110" userDrawn="1">
          <p15:clr>
            <a:srgbClr val="A4A3A4"/>
          </p15:clr>
        </p15:guide>
        <p15:guide id="7" pos="210" userDrawn="1">
          <p15:clr>
            <a:srgbClr val="A4A3A4"/>
          </p15:clr>
        </p15:guide>
        <p15:guide id="8" pos="709" userDrawn="1">
          <p15:clr>
            <a:srgbClr val="A4A3A4"/>
          </p15:clr>
        </p15:guide>
        <p15:guide id="9" orient="horz" pos="611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5489"/>
    <a:srgbClr val="FF0000"/>
    <a:srgbClr val="B2B2B2"/>
    <a:srgbClr val="FFFFFF"/>
    <a:srgbClr val="0DBCB7"/>
    <a:srgbClr val="FF6637"/>
    <a:srgbClr val="00524C"/>
    <a:srgbClr val="DE0C19"/>
    <a:srgbClr val="009274"/>
    <a:srgbClr val="FB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240" autoAdjust="0"/>
    <p:restoredTop sz="0"/>
  </p:normalViewPr>
  <p:slideViewPr>
    <p:cSldViewPr>
      <p:cViewPr varScale="1">
        <p:scale>
          <a:sx n="76" d="100"/>
          <a:sy n="76" d="100"/>
        </p:scale>
        <p:origin x="1764" y="102"/>
      </p:cViewPr>
      <p:guideLst>
        <p:guide orient="horz" pos="3120"/>
        <p:guide pos="2160"/>
        <p:guide orient="horz" pos="308"/>
        <p:guide orient="horz" pos="5705"/>
        <p:guide pos="4110"/>
        <p:guide pos="210"/>
        <p:guide pos="709"/>
        <p:guide orient="horz" pos="611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4212" y="52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3733" cy="537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781207" y="0"/>
            <a:ext cx="2893732" cy="537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3097FF-19BC-4C28-9BD7-57CBA9A314E1}" type="datetimeFigureOut">
              <a:rPr lang="ko-KR" altLang="en-US" smtClean="0"/>
              <a:t>2025-02-18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89150" y="1339850"/>
            <a:ext cx="2498725" cy="3613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67180" y="5154614"/>
            <a:ext cx="5342155" cy="421709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10173081"/>
            <a:ext cx="2893733" cy="537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781207" y="10173081"/>
            <a:ext cx="2893732" cy="537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07AAB8-F02F-497F-9EAC-6FF6530904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11585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839876" rtl="0" eaLnBrk="1" latinLnBrk="1" hangingPunct="1">
      <a:defRPr sz="1102" kern="1200">
        <a:solidFill>
          <a:schemeClr val="tx1"/>
        </a:solidFill>
        <a:latin typeface="+mn-lt"/>
        <a:ea typeface="+mn-ea"/>
        <a:cs typeface="+mn-cs"/>
      </a:defRPr>
    </a:lvl1pPr>
    <a:lvl2pPr marL="419938" algn="l" defTabSz="839876" rtl="0" eaLnBrk="1" latinLnBrk="1" hangingPunct="1">
      <a:defRPr sz="1102" kern="1200">
        <a:solidFill>
          <a:schemeClr val="tx1"/>
        </a:solidFill>
        <a:latin typeface="+mn-lt"/>
        <a:ea typeface="+mn-ea"/>
        <a:cs typeface="+mn-cs"/>
      </a:defRPr>
    </a:lvl2pPr>
    <a:lvl3pPr marL="839876" algn="l" defTabSz="839876" rtl="0" eaLnBrk="1" latinLnBrk="1" hangingPunct="1">
      <a:defRPr sz="1102" kern="1200">
        <a:solidFill>
          <a:schemeClr val="tx1"/>
        </a:solidFill>
        <a:latin typeface="+mn-lt"/>
        <a:ea typeface="+mn-ea"/>
        <a:cs typeface="+mn-cs"/>
      </a:defRPr>
    </a:lvl3pPr>
    <a:lvl4pPr marL="1259815" algn="l" defTabSz="839876" rtl="0" eaLnBrk="1" latinLnBrk="1" hangingPunct="1">
      <a:defRPr sz="1102" kern="1200">
        <a:solidFill>
          <a:schemeClr val="tx1"/>
        </a:solidFill>
        <a:latin typeface="+mn-lt"/>
        <a:ea typeface="+mn-ea"/>
        <a:cs typeface="+mn-cs"/>
      </a:defRPr>
    </a:lvl4pPr>
    <a:lvl5pPr marL="1679753" algn="l" defTabSz="839876" rtl="0" eaLnBrk="1" latinLnBrk="1" hangingPunct="1">
      <a:defRPr sz="1102" kern="1200">
        <a:solidFill>
          <a:schemeClr val="tx1"/>
        </a:solidFill>
        <a:latin typeface="+mn-lt"/>
        <a:ea typeface="+mn-ea"/>
        <a:cs typeface="+mn-cs"/>
      </a:defRPr>
    </a:lvl5pPr>
    <a:lvl6pPr marL="2099691" algn="l" defTabSz="839876" rtl="0" eaLnBrk="1" latinLnBrk="1" hangingPunct="1">
      <a:defRPr sz="1102" kern="1200">
        <a:solidFill>
          <a:schemeClr val="tx1"/>
        </a:solidFill>
        <a:latin typeface="+mn-lt"/>
        <a:ea typeface="+mn-ea"/>
        <a:cs typeface="+mn-cs"/>
      </a:defRPr>
    </a:lvl6pPr>
    <a:lvl7pPr marL="2519629" algn="l" defTabSz="839876" rtl="0" eaLnBrk="1" latinLnBrk="1" hangingPunct="1">
      <a:defRPr sz="1102" kern="1200">
        <a:solidFill>
          <a:schemeClr val="tx1"/>
        </a:solidFill>
        <a:latin typeface="+mn-lt"/>
        <a:ea typeface="+mn-ea"/>
        <a:cs typeface="+mn-cs"/>
      </a:defRPr>
    </a:lvl7pPr>
    <a:lvl8pPr marL="2939567" algn="l" defTabSz="839876" rtl="0" eaLnBrk="1" latinLnBrk="1" hangingPunct="1">
      <a:defRPr sz="1102" kern="1200">
        <a:solidFill>
          <a:schemeClr val="tx1"/>
        </a:solidFill>
        <a:latin typeface="+mn-lt"/>
        <a:ea typeface="+mn-ea"/>
        <a:cs typeface="+mn-cs"/>
      </a:defRPr>
    </a:lvl8pPr>
    <a:lvl9pPr marL="3359506" algn="l" defTabSz="839876" rtl="0" eaLnBrk="1" latinLnBrk="1" hangingPunct="1">
      <a:defRPr sz="110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9150" y="1339850"/>
            <a:ext cx="2498725" cy="36131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07AAB8-F02F-497F-9EAC-6FF65309042C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7743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369130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645117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619571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303255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935058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723111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116047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253772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083751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37475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073310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2184C9A9-DFB7-2614-11AE-393C5F0EED6B}"/>
              </a:ext>
            </a:extLst>
          </p:cNvPr>
          <p:cNvSpPr/>
          <p:nvPr userDrawn="1"/>
        </p:nvSpPr>
        <p:spPr>
          <a:xfrm>
            <a:off x="0" y="-1"/>
            <a:ext cx="6858000" cy="9905999"/>
          </a:xfrm>
          <a:prstGeom prst="rect">
            <a:avLst/>
          </a:prstGeom>
          <a:solidFill>
            <a:srgbClr val="0DBC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7845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690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3535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1380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89225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87070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84916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82761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778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0E807669-4B7F-F8FE-6F4A-57FF71D0F20F}"/>
              </a:ext>
            </a:extLst>
          </p:cNvPr>
          <p:cNvSpPr/>
          <p:nvPr userDrawn="1"/>
        </p:nvSpPr>
        <p:spPr>
          <a:xfrm>
            <a:off x="-32619" y="33141"/>
            <a:ext cx="6545248" cy="9905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7845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690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3535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1380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89225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87070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84916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82761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778"/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F064DD66-4932-19DA-A812-2825ED2A6681}"/>
              </a:ext>
            </a:extLst>
          </p:cNvPr>
          <p:cNvCxnSpPr/>
          <p:nvPr userDrawn="1"/>
        </p:nvCxnSpPr>
        <p:spPr>
          <a:xfrm>
            <a:off x="-597" y="968119"/>
            <a:ext cx="6516827" cy="0"/>
          </a:xfrm>
          <a:prstGeom prst="line">
            <a:avLst/>
          </a:prstGeom>
          <a:ln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17B5A47-E707-FAAC-3CC5-E4921EE509CD}"/>
              </a:ext>
            </a:extLst>
          </p:cNvPr>
          <p:cNvSpPr txBox="1"/>
          <p:nvPr userDrawn="1"/>
        </p:nvSpPr>
        <p:spPr>
          <a:xfrm rot="5400000">
            <a:off x="5950434" y="853695"/>
            <a:ext cx="1492716" cy="2459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7845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690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3535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1380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89225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87070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84916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82761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98" b="1" spc="30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하나 M" panose="02020603020101020101" pitchFamily="18" charset="-127"/>
                <a:ea typeface="하나 M" panose="02020603020101020101" pitchFamily="18" charset="-127"/>
              </a:rPr>
              <a:t>학생증발급</a:t>
            </a:r>
            <a:r>
              <a:rPr lang="ko-KR" altLang="en-US" sz="998" b="1" spc="30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하나 M" panose="02020603020101020101" pitchFamily="18" charset="-127"/>
                <a:ea typeface="하나 M" panose="02020603020101020101" pitchFamily="18" charset="-127"/>
              </a:rPr>
              <a:t> </a:t>
            </a:r>
            <a:r>
              <a:rPr lang="ko-KR" altLang="en-US" sz="998" b="1" spc="3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하나 M" panose="02020603020101020101" pitchFamily="18" charset="-127"/>
                <a:ea typeface="하나 M" panose="02020603020101020101" pitchFamily="18" charset="-127"/>
              </a:rPr>
              <a:t>매뉴얼</a:t>
            </a:r>
          </a:p>
        </p:txBody>
      </p:sp>
    </p:spTree>
    <p:extLst>
      <p:ext uri="{BB962C8B-B14F-4D97-AF65-F5344CB8AC3E}">
        <p14:creationId xmlns:p14="http://schemas.microsoft.com/office/powerpoint/2010/main" val="4292313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0E807669-4B7F-F8FE-6F4A-57FF71D0F20F}"/>
              </a:ext>
            </a:extLst>
          </p:cNvPr>
          <p:cNvSpPr/>
          <p:nvPr userDrawn="1"/>
        </p:nvSpPr>
        <p:spPr>
          <a:xfrm>
            <a:off x="-6241" y="-1"/>
            <a:ext cx="6545248" cy="9905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7845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690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3535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1380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89225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87070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84916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82761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778"/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F064DD66-4932-19DA-A812-2825ED2A6681}"/>
              </a:ext>
            </a:extLst>
          </p:cNvPr>
          <p:cNvCxnSpPr/>
          <p:nvPr userDrawn="1"/>
        </p:nvCxnSpPr>
        <p:spPr>
          <a:xfrm>
            <a:off x="-597" y="1215217"/>
            <a:ext cx="6516827" cy="0"/>
          </a:xfrm>
          <a:prstGeom prst="line">
            <a:avLst/>
          </a:prstGeom>
          <a:ln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13947A5-037A-9E6B-F7F5-29EE9B9D5999}"/>
              </a:ext>
            </a:extLst>
          </p:cNvPr>
          <p:cNvSpPr txBox="1"/>
          <p:nvPr userDrawn="1"/>
        </p:nvSpPr>
        <p:spPr>
          <a:xfrm rot="5400000">
            <a:off x="5940816" y="853695"/>
            <a:ext cx="1511952" cy="2459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7845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690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3535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1380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89225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87070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84916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82761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98" b="1">
                <a:solidFill>
                  <a:schemeClr val="bg1"/>
                </a:solidFill>
              </a:rPr>
              <a:t>광고심의시스템 매뉴얼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6D5E54-F2A8-0326-3C2A-ACD5E262FF44}"/>
              </a:ext>
            </a:extLst>
          </p:cNvPr>
          <p:cNvSpPr txBox="1"/>
          <p:nvPr userDrawn="1"/>
        </p:nvSpPr>
        <p:spPr>
          <a:xfrm>
            <a:off x="531428" y="9663320"/>
            <a:ext cx="6014071" cy="231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7845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690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3535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1380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89225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87070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84916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82761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07"/>
              <a:t>* </a:t>
            </a:r>
            <a:r>
              <a:rPr lang="ko-KR" altLang="en-US" sz="907"/>
              <a:t>광고심의 시스템은 크롬과 엣지에 최적화 되어 있습니다</a:t>
            </a:r>
            <a:r>
              <a:rPr lang="en-US" altLang="ko-KR" sz="907"/>
              <a:t>.</a:t>
            </a:r>
            <a:endParaRPr lang="ko-KR" altLang="en-US" sz="907"/>
          </a:p>
        </p:txBody>
      </p:sp>
    </p:spTree>
    <p:extLst>
      <p:ext uri="{BB962C8B-B14F-4D97-AF65-F5344CB8AC3E}">
        <p14:creationId xmlns:p14="http://schemas.microsoft.com/office/powerpoint/2010/main" val="2103893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0E807669-4B7F-F8FE-6F4A-57FF71D0F20F}"/>
              </a:ext>
            </a:extLst>
          </p:cNvPr>
          <p:cNvSpPr/>
          <p:nvPr userDrawn="1"/>
        </p:nvSpPr>
        <p:spPr>
          <a:xfrm>
            <a:off x="-6241" y="-1"/>
            <a:ext cx="6545248" cy="9905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7845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690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3535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1380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89225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87070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84916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82761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778"/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F064DD66-4932-19DA-A812-2825ED2A6681}"/>
              </a:ext>
            </a:extLst>
          </p:cNvPr>
          <p:cNvCxnSpPr/>
          <p:nvPr userDrawn="1"/>
        </p:nvCxnSpPr>
        <p:spPr>
          <a:xfrm>
            <a:off x="-597" y="1215217"/>
            <a:ext cx="6516827" cy="0"/>
          </a:xfrm>
          <a:prstGeom prst="line">
            <a:avLst/>
          </a:prstGeom>
          <a:ln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13947A5-037A-9E6B-F7F5-29EE9B9D5999}"/>
              </a:ext>
            </a:extLst>
          </p:cNvPr>
          <p:cNvSpPr txBox="1"/>
          <p:nvPr userDrawn="1"/>
        </p:nvSpPr>
        <p:spPr>
          <a:xfrm rot="5400000">
            <a:off x="5940816" y="853695"/>
            <a:ext cx="1511952" cy="2459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7845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690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3535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1380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89225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87070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84916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82761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98" b="1">
                <a:solidFill>
                  <a:schemeClr val="bg1"/>
                </a:solidFill>
              </a:rPr>
              <a:t>광고심의시스템 매뉴얼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37EA20-0D85-F366-406F-5082BCDACC3A}"/>
              </a:ext>
            </a:extLst>
          </p:cNvPr>
          <p:cNvSpPr txBox="1"/>
          <p:nvPr userDrawn="1"/>
        </p:nvSpPr>
        <p:spPr>
          <a:xfrm>
            <a:off x="531428" y="9663320"/>
            <a:ext cx="6014071" cy="231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7845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690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3535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1380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89225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87070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84916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82761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07"/>
              <a:t>* </a:t>
            </a:r>
            <a:r>
              <a:rPr lang="ko-KR" altLang="en-US" sz="907"/>
              <a:t>광고심의 시스템은 크롬과 엣지에 최적화 되어 있습니다</a:t>
            </a:r>
            <a:r>
              <a:rPr lang="en-US" altLang="ko-KR" sz="907"/>
              <a:t>.</a:t>
            </a:r>
            <a:endParaRPr lang="ko-KR" altLang="en-US" sz="907"/>
          </a:p>
        </p:txBody>
      </p:sp>
    </p:spTree>
    <p:extLst>
      <p:ext uri="{BB962C8B-B14F-4D97-AF65-F5344CB8AC3E}">
        <p14:creationId xmlns:p14="http://schemas.microsoft.com/office/powerpoint/2010/main" val="624176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2/18/2025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352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69" r:id="rId12"/>
    <p:sldLayoutId id="2147483770" r:id="rId13"/>
    <p:sldLayoutId id="2147483773" r:id="rId14"/>
  </p:sldLayoutIdLst>
  <p:hf hdr="0" dt="0"/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6">
            <a:extLst>
              <a:ext uri="{FF2B5EF4-FFF2-40B4-BE49-F238E27FC236}">
                <a16:creationId xmlns:a16="http://schemas.microsoft.com/office/drawing/2014/main" id="{3FB6DDCF-DF50-F41B-0B2B-8EEED92A175F}"/>
              </a:ext>
            </a:extLst>
          </p:cNvPr>
          <p:cNvSpPr txBox="1"/>
          <p:nvPr/>
        </p:nvSpPr>
        <p:spPr>
          <a:xfrm>
            <a:off x="320595" y="489480"/>
            <a:ext cx="5573385" cy="433146"/>
          </a:xfrm>
          <a:prstGeom prst="rect">
            <a:avLst/>
          </a:prstGeom>
        </p:spPr>
        <p:txBody>
          <a:bodyPr lIns="0"/>
          <a:lstStyle>
            <a:defPPr>
              <a:defRPr lang="ko-KR"/>
            </a:defPPr>
            <a:lvl1pPr marL="0"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97845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690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3535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1380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89225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87070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84916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82761" algn="l" defTabSz="995690" rtl="0" eaLnBrk="1" latinLnBrk="1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03296"/>
            <a:r>
              <a:rPr lang="ko-KR" altLang="en-US" sz="2400" dirty="0" err="1">
                <a:latin typeface="하나 B" panose="02020603020101020101" pitchFamily="18" charset="-127"/>
                <a:ea typeface="하나 B" panose="02020603020101020101" pitchFamily="18" charset="-127"/>
              </a:rPr>
              <a:t>하나원큐</a:t>
            </a:r>
            <a:r>
              <a:rPr lang="ko-KR" altLang="en-US" sz="2400" dirty="0">
                <a:latin typeface="하나 B" panose="02020603020101020101" pitchFamily="18" charset="-127"/>
                <a:ea typeface="하나 B" panose="02020603020101020101" pitchFamily="18" charset="-127"/>
              </a:rPr>
              <a:t> 학생증 발급 신청 화면 상세    </a:t>
            </a:r>
          </a:p>
        </p:txBody>
      </p:sp>
      <p:sp>
        <p:nvSpPr>
          <p:cNvPr id="24" name="직사각형 84"/>
          <p:cNvSpPr>
            <a:spLocks noChangeArrowheads="1"/>
          </p:cNvSpPr>
          <p:nvPr/>
        </p:nvSpPr>
        <p:spPr bwMode="auto">
          <a:xfrm>
            <a:off x="103932" y="1643230"/>
            <a:ext cx="180000" cy="180000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0" rIns="0" anchor="ctr"/>
          <a:lstStyle/>
          <a:p>
            <a:pPr algn="ctr" defTabSz="995363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9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하나 M" panose="02020603020101020101" pitchFamily="18" charset="-127"/>
                <a:ea typeface="하나 M" panose="02020603020101020101" pitchFamily="18" charset="-127"/>
                <a:cs typeface="Arial" panose="020B0604020202020204" pitchFamily="34" charset="0"/>
              </a:rPr>
              <a:t>1</a:t>
            </a:r>
            <a:endParaRPr kumimoji="1" lang="ko-KR" altLang="en-US" sz="900" b="1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FFFFFF"/>
              </a:solidFill>
              <a:latin typeface="하나 M" panose="02020603020101020101" pitchFamily="18" charset="-127"/>
              <a:ea typeface="하나 M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26" name="직사각형 84"/>
          <p:cNvSpPr>
            <a:spLocks noChangeArrowheads="1"/>
          </p:cNvSpPr>
          <p:nvPr/>
        </p:nvSpPr>
        <p:spPr bwMode="auto">
          <a:xfrm>
            <a:off x="1736487" y="1643230"/>
            <a:ext cx="180000" cy="180000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0" rIns="0" anchor="ctr"/>
          <a:lstStyle/>
          <a:p>
            <a:pPr algn="ctr" defTabSz="995363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9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하나 M" panose="02020603020101020101" pitchFamily="18" charset="-127"/>
                <a:ea typeface="하나 M" panose="02020603020101020101" pitchFamily="18" charset="-127"/>
                <a:cs typeface="Arial" panose="020B0604020202020204" pitchFamily="34" charset="0"/>
              </a:rPr>
              <a:t>1-1</a:t>
            </a:r>
            <a:endParaRPr kumimoji="1" lang="ko-KR" altLang="en-US" sz="900" b="1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FFFFFF"/>
              </a:solidFill>
              <a:latin typeface="하나 M" panose="02020603020101020101" pitchFamily="18" charset="-127"/>
              <a:ea typeface="하나 M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27" name="직사각형 84"/>
          <p:cNvSpPr>
            <a:spLocks noChangeArrowheads="1"/>
          </p:cNvSpPr>
          <p:nvPr/>
        </p:nvSpPr>
        <p:spPr bwMode="auto">
          <a:xfrm>
            <a:off x="3315330" y="1643230"/>
            <a:ext cx="180000" cy="180000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0" rIns="0" anchor="ctr"/>
          <a:lstStyle/>
          <a:p>
            <a:pPr algn="ctr" defTabSz="995363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9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하나 M" panose="02020603020101020101" pitchFamily="18" charset="-127"/>
                <a:ea typeface="하나 M" panose="02020603020101020101" pitchFamily="18" charset="-127"/>
                <a:cs typeface="Arial" panose="020B0604020202020204" pitchFamily="34" charset="0"/>
              </a:rPr>
              <a:t>2</a:t>
            </a:r>
            <a:endParaRPr kumimoji="1" lang="ko-KR" altLang="en-US" sz="900" b="1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FFFFFF"/>
              </a:solidFill>
              <a:latin typeface="하나 M" panose="02020603020101020101" pitchFamily="18" charset="-127"/>
              <a:ea typeface="하나 M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28" name="직사각형 84"/>
          <p:cNvSpPr>
            <a:spLocks noChangeArrowheads="1"/>
          </p:cNvSpPr>
          <p:nvPr/>
        </p:nvSpPr>
        <p:spPr bwMode="auto">
          <a:xfrm>
            <a:off x="4851881" y="1643230"/>
            <a:ext cx="180000" cy="180000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0" rIns="0" anchor="ctr"/>
          <a:lstStyle/>
          <a:p>
            <a:pPr algn="ctr" defTabSz="995363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9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하나 M" panose="02020603020101020101" pitchFamily="18" charset="-127"/>
                <a:ea typeface="하나 M" panose="02020603020101020101" pitchFamily="18" charset="-127"/>
                <a:cs typeface="Arial" panose="020B0604020202020204" pitchFamily="34" charset="0"/>
              </a:rPr>
              <a:t>3</a:t>
            </a:r>
            <a:endParaRPr kumimoji="1" lang="ko-KR" altLang="en-US" sz="900" b="1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FFFFFF"/>
              </a:solidFill>
              <a:latin typeface="하나 M" panose="02020603020101020101" pitchFamily="18" charset="-127"/>
              <a:ea typeface="하나 M" panose="02020603020101020101" pitchFamily="18" charset="-127"/>
              <a:cs typeface="Arial" panose="020B0604020202020204" pitchFamily="34" charset="0"/>
            </a:endParaRPr>
          </a:p>
        </p:txBody>
      </p:sp>
      <p:pic>
        <p:nvPicPr>
          <p:cNvPr id="2" name="그림 1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4343" y="1810090"/>
            <a:ext cx="1469635" cy="314290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4" name="그림 3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32" y="1799924"/>
            <a:ext cx="1560466" cy="315307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5" name="그림 4"/>
          <p:cNvPicPr>
            <a:picLocks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515"/>
          <a:stretch/>
        </p:blipFill>
        <p:spPr>
          <a:xfrm>
            <a:off x="1749553" y="1809870"/>
            <a:ext cx="1469635" cy="314312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9132" y="1809870"/>
            <a:ext cx="1549248" cy="314312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직사각형 84"/>
          <p:cNvSpPr>
            <a:spLocks noChangeArrowheads="1"/>
          </p:cNvSpPr>
          <p:nvPr/>
        </p:nvSpPr>
        <p:spPr bwMode="auto">
          <a:xfrm>
            <a:off x="3357372" y="2043015"/>
            <a:ext cx="180000" cy="180000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0" rIns="0" anchor="ctr"/>
          <a:lstStyle/>
          <a:p>
            <a:pPr algn="ctr" defTabSz="995363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900" b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하나 M" panose="02020603020101020101" pitchFamily="18" charset="-127"/>
                <a:ea typeface="하나 M" panose="02020603020101020101" pitchFamily="18" charset="-127"/>
                <a:cs typeface="Arial" panose="020B0604020202020204" pitchFamily="34" charset="0"/>
              </a:rPr>
              <a:t>2-1</a:t>
            </a:r>
            <a:endParaRPr kumimoji="1" lang="ko-KR" altLang="en-US" sz="900" b="1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FFFFFF"/>
              </a:solidFill>
              <a:latin typeface="하나 M" panose="02020603020101020101" pitchFamily="18" charset="-127"/>
              <a:ea typeface="하나 M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34566" y="1078732"/>
            <a:ext cx="4258530" cy="35639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878301">
              <a:defRPr/>
            </a:pPr>
            <a:r>
              <a:rPr lang="ko-KR" altLang="en-US" sz="1300" ker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/>
                </a:solidFill>
                <a:latin typeface="하나 B" panose="02020603020101020101" pitchFamily="18" charset="-127"/>
                <a:ea typeface="하나 B" panose="02020603020101020101" pitchFamily="18" charset="-127"/>
                <a:sym typeface="Apple SD 산돌고딕 Neo 옅은체"/>
              </a:rPr>
              <a:t>하나원큐 앱 </a:t>
            </a:r>
            <a:r>
              <a:rPr lang="en-US" altLang="ko-KR" sz="1300" ker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/>
                </a:solidFill>
                <a:latin typeface="하나 B" panose="02020603020101020101" pitchFamily="18" charset="-127"/>
                <a:ea typeface="하나 B" panose="02020603020101020101" pitchFamily="18" charset="-127"/>
                <a:sym typeface="Apple SD 산돌고딕 Neo 옅은체"/>
              </a:rPr>
              <a:t>&gt; </a:t>
            </a:r>
            <a:r>
              <a:rPr lang="ko-KR" altLang="en-US" sz="1300" ker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/>
                </a:solidFill>
                <a:latin typeface="하나 B" panose="02020603020101020101" pitchFamily="18" charset="-127"/>
                <a:ea typeface="하나 B" panose="02020603020101020101" pitchFamily="18" charset="-127"/>
                <a:sym typeface="Apple SD 산돌고딕 Neo 옅은체"/>
              </a:rPr>
              <a:t>이용등록 </a:t>
            </a:r>
            <a:r>
              <a:rPr lang="en-US" altLang="ko-KR" sz="1300" ker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/>
                </a:solidFill>
                <a:latin typeface="하나 B" panose="02020603020101020101" pitchFamily="18" charset="-127"/>
                <a:ea typeface="하나 B" panose="02020603020101020101" pitchFamily="18" charset="-127"/>
                <a:sym typeface="Apple SD 산돌고딕 Neo 옅은체"/>
              </a:rPr>
              <a:t>&gt; </a:t>
            </a:r>
            <a:r>
              <a:rPr lang="ko-KR" altLang="en-US" sz="1300" ker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/>
                </a:solidFill>
                <a:latin typeface="하나 B" panose="02020603020101020101" pitchFamily="18" charset="-127"/>
                <a:ea typeface="하나 B" panose="02020603020101020101" pitchFamily="18" charset="-127"/>
                <a:sym typeface="Apple SD 산돌고딕 Neo 옅은체"/>
              </a:rPr>
              <a:t>계좌개설</a:t>
            </a:r>
            <a:r>
              <a:rPr lang="en-US" altLang="ko-KR" sz="1300" ker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/>
                </a:solidFill>
                <a:latin typeface="하나 B" panose="02020603020101020101" pitchFamily="18" charset="-127"/>
                <a:ea typeface="하나 B" panose="02020603020101020101" pitchFamily="18" charset="-127"/>
                <a:sym typeface="Apple SD 산돌고딕 Neo 옅은체"/>
              </a:rPr>
              <a:t>(</a:t>
            </a:r>
            <a:r>
              <a:rPr lang="ko-KR" altLang="en-US" sz="1300" ker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/>
                </a:solidFill>
                <a:latin typeface="하나 B" panose="02020603020101020101" pitchFamily="18" charset="-127"/>
                <a:ea typeface="하나 B" panose="02020603020101020101" pitchFamily="18" charset="-127"/>
                <a:sym typeface="Apple SD 산돌고딕 Neo 옅은체"/>
              </a:rPr>
              <a:t>기보유시 생략</a:t>
            </a:r>
            <a:r>
              <a:rPr lang="en-US" altLang="ko-KR" sz="1300" ker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/>
                </a:solidFill>
                <a:latin typeface="하나 B" panose="02020603020101020101" pitchFamily="18" charset="-127"/>
                <a:ea typeface="하나 B" panose="02020603020101020101" pitchFamily="18" charset="-127"/>
                <a:sym typeface="Apple SD 산돌고딕 Neo 옅은체"/>
              </a:rPr>
              <a:t>) 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331337" y="5685468"/>
            <a:ext cx="5813867" cy="4020507"/>
            <a:chOff x="331337" y="5219595"/>
            <a:chExt cx="5813867" cy="4020507"/>
          </a:xfrm>
        </p:grpSpPr>
        <p:sp>
          <p:nvSpPr>
            <p:cNvPr id="20" name="사각형: 위쪽 모서리의 한쪽은 둥글고 다른 한쪽은 잘림 60">
              <a:extLst>
                <a:ext uri="{FF2B5EF4-FFF2-40B4-BE49-F238E27FC236}">
                  <a16:creationId xmlns:a16="http://schemas.microsoft.com/office/drawing/2014/main" id="{AED455EC-97EA-D150-1F9A-853C93E1DBEC}"/>
                </a:ext>
              </a:extLst>
            </p:cNvPr>
            <p:cNvSpPr/>
            <p:nvPr/>
          </p:nvSpPr>
          <p:spPr>
            <a:xfrm>
              <a:off x="331337" y="5583150"/>
              <a:ext cx="5813867" cy="3656952"/>
            </a:xfrm>
            <a:prstGeom prst="snipRoundRect">
              <a:avLst>
                <a:gd name="adj1" fmla="val 0"/>
                <a:gd name="adj2" fmla="val 0"/>
              </a:avLst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95690" rtl="0" eaLnBrk="1" latinLnBrk="1" hangingPunct="1">
                <a:defRPr sz="1960" kern="1200">
                  <a:solidFill>
                    <a:srgbClr val="FFFFFF"/>
                  </a:solidFill>
                  <a:latin typeface="맑은 고딕" panose="020F0302020204030204"/>
                  <a:ea typeface="+mn-ea"/>
                  <a:cs typeface="+mn-cs"/>
                </a:defRPr>
              </a:lvl1pPr>
              <a:lvl2pPr marL="497845" algn="l" defTabSz="995690" rtl="0" eaLnBrk="1" latinLnBrk="1" hangingPunct="1">
                <a:defRPr sz="1960" kern="1200">
                  <a:solidFill>
                    <a:srgbClr val="FFFFFF"/>
                  </a:solidFill>
                  <a:latin typeface="맑은 고딕" panose="020F0302020204030204"/>
                  <a:ea typeface="+mn-ea"/>
                  <a:cs typeface="+mn-cs"/>
                </a:defRPr>
              </a:lvl2pPr>
              <a:lvl3pPr marL="995690" algn="l" defTabSz="995690" rtl="0" eaLnBrk="1" latinLnBrk="1" hangingPunct="1">
                <a:defRPr sz="1960" kern="1200">
                  <a:solidFill>
                    <a:srgbClr val="FFFFFF"/>
                  </a:solidFill>
                  <a:latin typeface="맑은 고딕" panose="020F0302020204030204"/>
                  <a:ea typeface="+mn-ea"/>
                  <a:cs typeface="+mn-cs"/>
                </a:defRPr>
              </a:lvl3pPr>
              <a:lvl4pPr marL="1493535" algn="l" defTabSz="995690" rtl="0" eaLnBrk="1" latinLnBrk="1" hangingPunct="1">
                <a:defRPr sz="1960" kern="1200">
                  <a:solidFill>
                    <a:srgbClr val="FFFFFF"/>
                  </a:solidFill>
                  <a:latin typeface="맑은 고딕" panose="020F0302020204030204"/>
                  <a:ea typeface="+mn-ea"/>
                  <a:cs typeface="+mn-cs"/>
                </a:defRPr>
              </a:lvl4pPr>
              <a:lvl5pPr marL="1991380" algn="l" defTabSz="995690" rtl="0" eaLnBrk="1" latinLnBrk="1" hangingPunct="1">
                <a:defRPr sz="1960" kern="1200">
                  <a:solidFill>
                    <a:srgbClr val="FFFFFF"/>
                  </a:solidFill>
                  <a:latin typeface="맑은 고딕" panose="020F0302020204030204"/>
                  <a:ea typeface="+mn-ea"/>
                  <a:cs typeface="+mn-cs"/>
                </a:defRPr>
              </a:lvl5pPr>
              <a:lvl6pPr marL="2489225" algn="l" defTabSz="995690" rtl="0" eaLnBrk="1" latinLnBrk="1" hangingPunct="1">
                <a:defRPr sz="1960" kern="1200">
                  <a:solidFill>
                    <a:srgbClr val="FFFFFF"/>
                  </a:solidFill>
                  <a:latin typeface="맑은 고딕" panose="020F0302020204030204"/>
                  <a:ea typeface="+mn-ea"/>
                  <a:cs typeface="+mn-cs"/>
                </a:defRPr>
              </a:lvl6pPr>
              <a:lvl7pPr marL="2987070" algn="l" defTabSz="995690" rtl="0" eaLnBrk="1" latinLnBrk="1" hangingPunct="1">
                <a:defRPr sz="1960" kern="1200">
                  <a:solidFill>
                    <a:srgbClr val="FFFFFF"/>
                  </a:solidFill>
                  <a:latin typeface="맑은 고딕" panose="020F0302020204030204"/>
                  <a:ea typeface="+mn-ea"/>
                  <a:cs typeface="+mn-cs"/>
                </a:defRPr>
              </a:lvl7pPr>
              <a:lvl8pPr marL="3484916" algn="l" defTabSz="995690" rtl="0" eaLnBrk="1" latinLnBrk="1" hangingPunct="1">
                <a:defRPr sz="1960" kern="1200">
                  <a:solidFill>
                    <a:srgbClr val="FFFFFF"/>
                  </a:solidFill>
                  <a:latin typeface="맑은 고딕" panose="020F0302020204030204"/>
                  <a:ea typeface="+mn-ea"/>
                  <a:cs typeface="+mn-cs"/>
                </a:defRPr>
              </a:lvl8pPr>
              <a:lvl9pPr marL="3982761" algn="l" defTabSz="995690" rtl="0" eaLnBrk="1" latinLnBrk="1" hangingPunct="1">
                <a:defRPr sz="1960" kern="1200">
                  <a:solidFill>
                    <a:srgbClr val="FFFFFF"/>
                  </a:solidFill>
                  <a:latin typeface="맑은 고딕" panose="020F0302020204030204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778">
                <a:ln>
                  <a:solidFill>
                    <a:schemeClr val="accent1">
                      <a:alpha val="0"/>
                    </a:schemeClr>
                  </a:solidFill>
                </a:ln>
                <a:latin typeface="하나 L" panose="02020603020101020101" pitchFamily="18" charset="-127"/>
                <a:ea typeface="하나 L" panose="02020603020101020101" pitchFamily="18" charset="-127"/>
              </a:endParaRPr>
            </a:p>
          </p:txBody>
        </p:sp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BADC4AC8-CB7D-E7E0-A756-F035FD6D6A0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77126"/>
            <a:stretch>
              <a:fillRect/>
            </a:stretch>
          </p:blipFill>
          <p:spPr>
            <a:xfrm>
              <a:off x="333363" y="5219595"/>
              <a:ext cx="5811841" cy="563624"/>
            </a:xfrm>
            <a:prstGeom prst="rect">
              <a:avLst/>
            </a:prstGeom>
          </p:spPr>
        </p:pic>
      </p:grpSp>
      <p:sp>
        <p:nvSpPr>
          <p:cNvPr id="23" name="모서리가 둥근 직사각형 22"/>
          <p:cNvSpPr/>
          <p:nvPr/>
        </p:nvSpPr>
        <p:spPr>
          <a:xfrm>
            <a:off x="1798270" y="5193222"/>
            <a:ext cx="2880000" cy="356395"/>
          </a:xfrm>
          <a:prstGeom prst="roundRect">
            <a:avLst>
              <a:gd name="adj" fmla="val 50000"/>
            </a:avLst>
          </a:prstGeom>
          <a:solidFill>
            <a:srgbClr val="0DBC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878301">
              <a:defRPr/>
            </a:pPr>
            <a:r>
              <a:rPr lang="ko-KR" altLang="en-US" sz="1300" ker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bg1"/>
                </a:solidFill>
                <a:latin typeface="하나 B" panose="02020603020101020101" pitchFamily="18" charset="-127"/>
                <a:ea typeface="하나 B" panose="02020603020101020101" pitchFamily="18" charset="-127"/>
                <a:sym typeface="Apple SD 산돌고딕 Neo 옅은체"/>
              </a:rPr>
              <a:t>관련 화면 설명 </a:t>
            </a:r>
          </a:p>
        </p:txBody>
      </p:sp>
      <p:sp>
        <p:nvSpPr>
          <p:cNvPr id="30" name="직사각형 29"/>
          <p:cNvSpPr>
            <a:spLocks noChangeArrowheads="1"/>
          </p:cNvSpPr>
          <p:nvPr/>
        </p:nvSpPr>
        <p:spPr bwMode="auto">
          <a:xfrm>
            <a:off x="670662" y="6024955"/>
            <a:ext cx="180000" cy="180000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0" rIns="0" anchor="ctr"/>
          <a:lstStyle>
            <a:lvl1pPr defTabSz="995363" latinLnBrk="1">
              <a:lnSpc>
                <a:spcPct val="114000"/>
              </a:lnSpc>
              <a:spcBef>
                <a:spcPct val="20000"/>
              </a:spcBef>
              <a:spcAft>
                <a:spcPct val="20000"/>
              </a:spcAft>
              <a:buChar char="•"/>
              <a:defRPr kumimoji="1" sz="1200">
                <a:solidFill>
                  <a:srgbClr val="111111"/>
                </a:solidFill>
                <a:latin typeface="하나 L" panose="02020603020101020101" pitchFamily="18" charset="-127"/>
                <a:ea typeface="하나 L" panose="02020603020101020101" pitchFamily="18" charset="-127"/>
                <a:cs typeface="하나 L" panose="02020603020101020101" pitchFamily="18" charset="-127"/>
              </a:defRPr>
            </a:lvl1pPr>
            <a:lvl2pPr marL="742950" indent="-285750" defTabSz="995363" latinLnBrk="1">
              <a:lnSpc>
                <a:spcPct val="114000"/>
              </a:lnSpc>
              <a:spcBef>
                <a:spcPct val="20000"/>
              </a:spcBef>
              <a:spcAft>
                <a:spcPct val="20000"/>
              </a:spcAft>
              <a:buClr>
                <a:schemeClr val="bg2"/>
              </a:buClr>
              <a:buFont typeface="산돌고딕 L"/>
              <a:buChar char="-"/>
              <a:defRPr kumimoji="1" sz="1200">
                <a:solidFill>
                  <a:srgbClr val="111111"/>
                </a:solidFill>
                <a:latin typeface="하나 L" panose="02020603020101020101" pitchFamily="18" charset="-127"/>
                <a:ea typeface="하나 L" panose="02020603020101020101" pitchFamily="18" charset="-127"/>
                <a:cs typeface="하나 L" panose="02020603020101020101" pitchFamily="18" charset="-127"/>
              </a:defRPr>
            </a:lvl2pPr>
            <a:lvl3pPr marL="1143000" indent="-228600" defTabSz="995363" latinLnBrk="1">
              <a:lnSpc>
                <a:spcPct val="114000"/>
              </a:lnSpc>
              <a:spcBef>
                <a:spcPct val="20000"/>
              </a:spcBef>
              <a:spcAft>
                <a:spcPct val="20000"/>
              </a:spcAft>
              <a:buClr>
                <a:schemeClr val="bg2"/>
              </a:buClr>
              <a:buChar char="•"/>
              <a:defRPr kumimoji="1" sz="1100">
                <a:solidFill>
                  <a:srgbClr val="111111"/>
                </a:solidFill>
                <a:latin typeface="하나 L" panose="02020603020101020101" pitchFamily="18" charset="-127"/>
                <a:ea typeface="하나 L" panose="02020603020101020101" pitchFamily="18" charset="-127"/>
                <a:cs typeface="하나 L" panose="02020603020101020101" pitchFamily="18" charset="-127"/>
              </a:defRPr>
            </a:lvl3pPr>
            <a:lvl4pPr marL="1600200" indent="-228600" algn="just" defTabSz="995363">
              <a:lnSpc>
                <a:spcPct val="125000"/>
              </a:lnSpc>
              <a:buClr>
                <a:srgbClr val="638CAD"/>
              </a:buClr>
              <a:buFont typeface="맑은 고딕" panose="020B0503020000020004" pitchFamily="50" charset="-127"/>
              <a:buChar char="–"/>
              <a:defRPr kumimoji="1" sz="110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하나 L" panose="02020603020101020101" pitchFamily="18" charset="-127"/>
              </a:defRPr>
            </a:lvl4pPr>
            <a:lvl5pPr marL="2057400" indent="-228600" algn="just" defTabSz="995363">
              <a:lnSpc>
                <a:spcPct val="125000"/>
              </a:lnSpc>
              <a:buClr>
                <a:srgbClr val="638CAD"/>
              </a:buClr>
              <a:buFont typeface="맑은 고딕" panose="020B0503020000020004" pitchFamily="50" charset="-127"/>
              <a:buChar char="-"/>
              <a:defRPr kumimoji="1" sz="110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하나 L" panose="02020603020101020101" pitchFamily="18" charset="-127"/>
              </a:defRPr>
            </a:lvl5pPr>
            <a:lvl6pPr marL="2514600" indent="-228600" algn="just" defTabSz="995363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rgbClr val="638CAD"/>
              </a:buClr>
              <a:buFont typeface="맑은 고딕" panose="020B0503020000020004" pitchFamily="50" charset="-127"/>
              <a:buChar char="-"/>
              <a:defRPr kumimoji="1" sz="110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하나 L" panose="02020603020101020101" pitchFamily="18" charset="-127"/>
              </a:defRPr>
            </a:lvl6pPr>
            <a:lvl7pPr marL="2971800" indent="-228600" algn="just" defTabSz="995363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rgbClr val="638CAD"/>
              </a:buClr>
              <a:buFont typeface="맑은 고딕" panose="020B0503020000020004" pitchFamily="50" charset="-127"/>
              <a:buChar char="-"/>
              <a:defRPr kumimoji="1" sz="110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하나 L" panose="02020603020101020101" pitchFamily="18" charset="-127"/>
              </a:defRPr>
            </a:lvl7pPr>
            <a:lvl8pPr marL="3429000" indent="-228600" algn="just" defTabSz="995363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rgbClr val="638CAD"/>
              </a:buClr>
              <a:buFont typeface="맑은 고딕" panose="020B0503020000020004" pitchFamily="50" charset="-127"/>
              <a:buChar char="-"/>
              <a:defRPr kumimoji="1" sz="110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하나 L" panose="02020603020101020101" pitchFamily="18" charset="-127"/>
              </a:defRPr>
            </a:lvl8pPr>
            <a:lvl9pPr marL="3886200" indent="-228600" algn="just" defTabSz="995363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rgbClr val="638CAD"/>
              </a:buClr>
              <a:buFont typeface="맑은 고딕" panose="020B0503020000020004" pitchFamily="50" charset="-127"/>
              <a:buChar char="-"/>
              <a:defRPr kumimoji="1" sz="110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하나 L" panose="02020603020101020101" pitchFamily="18" charset="-127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ko-KR" sz="9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하나 M" panose="02020603020101020101" pitchFamily="18" charset="-127"/>
                <a:ea typeface="하나 M" panose="02020603020101020101" pitchFamily="18" charset="-127"/>
                <a:cs typeface="Arial" panose="020B0604020202020204" pitchFamily="34" charset="0"/>
              </a:rPr>
              <a:t>1</a:t>
            </a:r>
            <a:endParaRPr lang="ko-KR" altLang="en-US" sz="900" b="1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FFFFFF"/>
              </a:solidFill>
              <a:latin typeface="하나 M" panose="02020603020101020101" pitchFamily="18" charset="-127"/>
              <a:ea typeface="하나 M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31" name="직사각형 84"/>
          <p:cNvSpPr>
            <a:spLocks noChangeArrowheads="1"/>
          </p:cNvSpPr>
          <p:nvPr/>
        </p:nvSpPr>
        <p:spPr bwMode="auto">
          <a:xfrm>
            <a:off x="673978" y="6648258"/>
            <a:ext cx="180000" cy="180000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0" rIns="0" anchor="ctr"/>
          <a:lstStyle>
            <a:lvl1pPr defTabSz="995363" latinLnBrk="1">
              <a:lnSpc>
                <a:spcPct val="114000"/>
              </a:lnSpc>
              <a:spcBef>
                <a:spcPct val="20000"/>
              </a:spcBef>
              <a:spcAft>
                <a:spcPct val="20000"/>
              </a:spcAft>
              <a:buChar char="•"/>
              <a:defRPr kumimoji="1" sz="1200">
                <a:solidFill>
                  <a:srgbClr val="111111"/>
                </a:solidFill>
                <a:latin typeface="하나 L" panose="02020603020101020101" pitchFamily="18" charset="-127"/>
                <a:ea typeface="하나 L" panose="02020603020101020101" pitchFamily="18" charset="-127"/>
                <a:cs typeface="하나 L" panose="02020603020101020101" pitchFamily="18" charset="-127"/>
              </a:defRPr>
            </a:lvl1pPr>
            <a:lvl2pPr marL="742950" indent="-285750" defTabSz="995363" latinLnBrk="1">
              <a:lnSpc>
                <a:spcPct val="114000"/>
              </a:lnSpc>
              <a:spcBef>
                <a:spcPct val="20000"/>
              </a:spcBef>
              <a:spcAft>
                <a:spcPct val="20000"/>
              </a:spcAft>
              <a:buClr>
                <a:schemeClr val="bg2"/>
              </a:buClr>
              <a:buFont typeface="산돌고딕 L"/>
              <a:buChar char="-"/>
              <a:defRPr kumimoji="1" sz="1200">
                <a:solidFill>
                  <a:srgbClr val="111111"/>
                </a:solidFill>
                <a:latin typeface="하나 L" panose="02020603020101020101" pitchFamily="18" charset="-127"/>
                <a:ea typeface="하나 L" panose="02020603020101020101" pitchFamily="18" charset="-127"/>
                <a:cs typeface="하나 L" panose="02020603020101020101" pitchFamily="18" charset="-127"/>
              </a:defRPr>
            </a:lvl2pPr>
            <a:lvl3pPr marL="1143000" indent="-228600" defTabSz="995363" latinLnBrk="1">
              <a:lnSpc>
                <a:spcPct val="114000"/>
              </a:lnSpc>
              <a:spcBef>
                <a:spcPct val="20000"/>
              </a:spcBef>
              <a:spcAft>
                <a:spcPct val="20000"/>
              </a:spcAft>
              <a:buClr>
                <a:schemeClr val="bg2"/>
              </a:buClr>
              <a:buChar char="•"/>
              <a:defRPr kumimoji="1" sz="1100">
                <a:solidFill>
                  <a:srgbClr val="111111"/>
                </a:solidFill>
                <a:latin typeface="하나 L" panose="02020603020101020101" pitchFamily="18" charset="-127"/>
                <a:ea typeface="하나 L" panose="02020603020101020101" pitchFamily="18" charset="-127"/>
                <a:cs typeface="하나 L" panose="02020603020101020101" pitchFamily="18" charset="-127"/>
              </a:defRPr>
            </a:lvl3pPr>
            <a:lvl4pPr marL="1600200" indent="-228600" algn="just" defTabSz="995363">
              <a:lnSpc>
                <a:spcPct val="125000"/>
              </a:lnSpc>
              <a:buClr>
                <a:srgbClr val="638CAD"/>
              </a:buClr>
              <a:buFont typeface="맑은 고딕" panose="020B0503020000020004" pitchFamily="50" charset="-127"/>
              <a:buChar char="–"/>
              <a:defRPr kumimoji="1" sz="110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하나 L" panose="02020603020101020101" pitchFamily="18" charset="-127"/>
              </a:defRPr>
            </a:lvl4pPr>
            <a:lvl5pPr marL="2057400" indent="-228600" algn="just" defTabSz="995363">
              <a:lnSpc>
                <a:spcPct val="125000"/>
              </a:lnSpc>
              <a:buClr>
                <a:srgbClr val="638CAD"/>
              </a:buClr>
              <a:buFont typeface="맑은 고딕" panose="020B0503020000020004" pitchFamily="50" charset="-127"/>
              <a:buChar char="-"/>
              <a:defRPr kumimoji="1" sz="110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하나 L" panose="02020603020101020101" pitchFamily="18" charset="-127"/>
              </a:defRPr>
            </a:lvl5pPr>
            <a:lvl6pPr marL="2514600" indent="-228600" algn="just" defTabSz="995363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rgbClr val="638CAD"/>
              </a:buClr>
              <a:buFont typeface="맑은 고딕" panose="020B0503020000020004" pitchFamily="50" charset="-127"/>
              <a:buChar char="-"/>
              <a:defRPr kumimoji="1" sz="110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하나 L" panose="02020603020101020101" pitchFamily="18" charset="-127"/>
              </a:defRPr>
            </a:lvl6pPr>
            <a:lvl7pPr marL="2971800" indent="-228600" algn="just" defTabSz="995363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rgbClr val="638CAD"/>
              </a:buClr>
              <a:buFont typeface="맑은 고딕" panose="020B0503020000020004" pitchFamily="50" charset="-127"/>
              <a:buChar char="-"/>
              <a:defRPr kumimoji="1" sz="110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하나 L" panose="02020603020101020101" pitchFamily="18" charset="-127"/>
              </a:defRPr>
            </a:lvl7pPr>
            <a:lvl8pPr marL="3429000" indent="-228600" algn="just" defTabSz="995363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rgbClr val="638CAD"/>
              </a:buClr>
              <a:buFont typeface="맑은 고딕" panose="020B0503020000020004" pitchFamily="50" charset="-127"/>
              <a:buChar char="-"/>
              <a:defRPr kumimoji="1" sz="110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하나 L" panose="02020603020101020101" pitchFamily="18" charset="-127"/>
              </a:defRPr>
            </a:lvl8pPr>
            <a:lvl9pPr marL="3886200" indent="-228600" algn="just" defTabSz="995363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rgbClr val="638CAD"/>
              </a:buClr>
              <a:buFont typeface="맑은 고딕" panose="020B0503020000020004" pitchFamily="50" charset="-127"/>
              <a:buChar char="-"/>
              <a:defRPr kumimoji="1" sz="110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하나 L" panose="02020603020101020101" pitchFamily="18" charset="-127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ko-KR" sz="9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하나 M" panose="02020603020101020101" pitchFamily="18" charset="-127"/>
                <a:ea typeface="하나 M" panose="02020603020101020101" pitchFamily="18" charset="-127"/>
                <a:cs typeface="Arial" panose="020B0604020202020204" pitchFamily="34" charset="0"/>
              </a:rPr>
              <a:t>2</a:t>
            </a:r>
            <a:endParaRPr lang="ko-KR" altLang="en-US" sz="900" b="1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FFFFFF"/>
              </a:solidFill>
              <a:latin typeface="하나 M" panose="02020603020101020101" pitchFamily="18" charset="-127"/>
              <a:ea typeface="하나 M" panose="02020603020101020101" pitchFamily="18" charset="-127"/>
              <a:cs typeface="Arial" panose="020B0604020202020204" pitchFamily="34" charset="0"/>
            </a:endParaRPr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6293911"/>
              </p:ext>
            </p:extLst>
          </p:nvPr>
        </p:nvGraphicFramePr>
        <p:xfrm>
          <a:off x="404664" y="5889104"/>
          <a:ext cx="5544616" cy="36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3646">
                  <a:extLst>
                    <a:ext uri="{9D8B030D-6E8A-4147-A177-3AD203B41FA5}">
                      <a16:colId xmlns:a16="http://schemas.microsoft.com/office/drawing/2014/main" val="2130887019"/>
                    </a:ext>
                  </a:extLst>
                </a:gridCol>
                <a:gridCol w="5040970">
                  <a:extLst>
                    <a:ext uri="{9D8B030D-6E8A-4147-A177-3AD203B41FA5}">
                      <a16:colId xmlns:a16="http://schemas.microsoft.com/office/drawing/2014/main" val="1244844638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300" b="0" i="0" u="none" strike="noStrike" kern="1200" cap="none" spc="0" normalizeH="0" baseline="0" noProof="0" smtClean="0">
                          <a:ln>
                            <a:solidFill>
                              <a:srgbClr val="5B9BD5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하나 B" panose="02020603020101020101" pitchFamily="18" charset="-127"/>
                          <a:ea typeface="하나 B" panose="02020603020101020101" pitchFamily="18" charset="-127"/>
                          <a:cs typeface="+mn-cs"/>
                        </a:rPr>
                        <a:t>하나원큐 이용등록 </a:t>
                      </a:r>
                      <a:r>
                        <a:rPr kumimoji="0" lang="en-US" altLang="ko-KR" sz="1300" b="0" i="0" u="none" strike="noStrike" kern="1200" cap="none" spc="0" normalizeH="0" baseline="0" noProof="0" smtClean="0">
                          <a:ln>
                            <a:solidFill>
                              <a:srgbClr val="5B9BD5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하나 B" panose="02020603020101020101" pitchFamily="18" charset="-127"/>
                          <a:ea typeface="하나 B" panose="02020603020101020101" pitchFamily="18" charset="-127"/>
                          <a:cs typeface="+mn-cs"/>
                        </a:rPr>
                        <a:t>(</a:t>
                      </a:r>
                      <a:r>
                        <a:rPr kumimoji="0" lang="ko-KR" altLang="en-US" sz="1300" b="0" i="0" u="none" strike="noStrike" kern="1200" cap="none" spc="0" normalizeH="0" baseline="0" noProof="0" smtClean="0">
                          <a:ln>
                            <a:solidFill>
                              <a:srgbClr val="5B9BD5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하나 B" panose="02020603020101020101" pitchFamily="18" charset="-127"/>
                          <a:ea typeface="하나 B" panose="02020603020101020101" pitchFamily="18" charset="-127"/>
                          <a:cs typeface="+mn-cs"/>
                        </a:rPr>
                        <a:t>본인확인</a:t>
                      </a:r>
                      <a:r>
                        <a:rPr kumimoji="0" lang="en-US" altLang="ko-KR" sz="1300" b="0" i="0" u="none" strike="noStrike" kern="1200" cap="none" spc="0" normalizeH="0" baseline="0" noProof="0" smtClean="0">
                          <a:ln>
                            <a:solidFill>
                              <a:srgbClr val="5B9BD5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하나 B" panose="02020603020101020101" pitchFamily="18" charset="-127"/>
                          <a:ea typeface="하나 B" panose="02020603020101020101" pitchFamily="18" charset="-127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noProof="0" smtClean="0">
                          <a:ln>
                            <a:solidFill>
                              <a:srgbClr val="5B9BD5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하나 L" panose="02020603020101020101" pitchFamily="18" charset="-127"/>
                          <a:ea typeface="하나 L" panose="02020603020101020101" pitchFamily="18" charset="-127"/>
                          <a:cs typeface="+mn-cs"/>
                        </a:rPr>
                        <a:t>     본인확인 절차 수행 </a:t>
                      </a:r>
                    </a:p>
                  </a:txBody>
                  <a:tcPr marT="108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4658177"/>
                  </a:ext>
                </a:extLst>
              </a:tr>
              <a:tr h="900168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300" b="0" i="0" u="none" strike="noStrike" kern="1200" cap="none" spc="0" normalizeH="0" baseline="0" noProof="0" smtClean="0">
                          <a:ln>
                            <a:solidFill>
                              <a:srgbClr val="5B9BD5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하나 B" panose="02020603020101020101" pitchFamily="18" charset="-127"/>
                          <a:ea typeface="하나 B" panose="02020603020101020101" pitchFamily="18" charset="-127"/>
                          <a:cs typeface="+mn-cs"/>
                        </a:rPr>
                        <a:t>계좌개설 안내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smtClean="0">
                          <a:ln>
                            <a:solidFill>
                              <a:srgbClr val="5B9BD5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하나 L" panose="02020603020101020101" pitchFamily="18" charset="-127"/>
                          <a:ea typeface="하나 L" panose="02020603020101020101" pitchFamily="18" charset="-127"/>
                          <a:cs typeface="+mn-cs"/>
                        </a:rPr>
                        <a:t>2   </a:t>
                      </a:r>
                      <a:r>
                        <a:rPr kumimoji="0" lang="ko-KR" altLang="en-US" sz="1200" b="0" i="0" u="none" strike="noStrike" kern="1200" cap="none" spc="0" normalizeH="0" baseline="0" smtClean="0">
                          <a:ln>
                            <a:solidFill>
                              <a:srgbClr val="5B9BD5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하나 L" panose="02020603020101020101" pitchFamily="18" charset="-127"/>
                          <a:ea typeface="하나 L" panose="02020603020101020101" pitchFamily="18" charset="-127"/>
                          <a:cs typeface="+mn-cs"/>
                        </a:rPr>
                        <a:t>하나원큐 가입 후 학생증카드 발급</a:t>
                      </a:r>
                      <a:r>
                        <a:rPr kumimoji="0" lang="en-US" altLang="ko-KR" sz="1050" b="0" i="0" u="none" strike="noStrike" kern="1200" cap="none" spc="0" normalizeH="0" baseline="0" smtClean="0">
                          <a:ln>
                            <a:solidFill>
                              <a:srgbClr val="5B9BD5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하나 L" panose="02020603020101020101" pitchFamily="18" charset="-127"/>
                          <a:ea typeface="하나 L" panose="02020603020101020101" pitchFamily="18" charset="-127"/>
                          <a:cs typeface="+mn-cs"/>
                        </a:rPr>
                        <a:t>(</a:t>
                      </a:r>
                      <a:r>
                        <a:rPr kumimoji="0" lang="ko-KR" altLang="en-US" sz="1050" b="0" i="0" u="none" strike="noStrike" kern="1200" cap="none" spc="0" normalizeH="0" baseline="0" smtClean="0">
                          <a:ln>
                            <a:solidFill>
                              <a:srgbClr val="5B9BD5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하나 L" panose="02020603020101020101" pitchFamily="18" charset="-127"/>
                          <a:ea typeface="하나 L" panose="02020603020101020101" pitchFamily="18" charset="-127"/>
                          <a:cs typeface="+mn-cs"/>
                        </a:rPr>
                        <a:t>요구불계좌 </a:t>
                      </a:r>
                      <a:r>
                        <a:rPr kumimoji="0" lang="en-US" altLang="ko-KR" sz="1050" b="0" i="0" u="none" strike="noStrike" kern="1200" cap="none" spc="0" normalizeH="0" baseline="0" smtClean="0">
                          <a:ln>
                            <a:solidFill>
                              <a:srgbClr val="5B9BD5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하나 L" panose="02020603020101020101" pitchFamily="18" charset="-127"/>
                          <a:ea typeface="하나 L" panose="02020603020101020101" pitchFamily="18" charset="-127"/>
                          <a:cs typeface="+mn-cs"/>
                        </a:rPr>
                        <a:t>&amp; </a:t>
                      </a:r>
                      <a:r>
                        <a:rPr kumimoji="0" lang="ko-KR" altLang="en-US" sz="1050" b="0" i="0" u="none" strike="noStrike" kern="1200" cap="none" spc="0" normalizeH="0" baseline="0" smtClean="0">
                          <a:ln>
                            <a:solidFill>
                              <a:srgbClr val="5B9BD5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하나 L" panose="02020603020101020101" pitchFamily="18" charset="-127"/>
                          <a:ea typeface="하나 L" panose="02020603020101020101" pitchFamily="18" charset="-127"/>
                          <a:cs typeface="+mn-cs"/>
                        </a:rPr>
                        <a:t>전자금융 미보유 손님 앞 노출</a:t>
                      </a:r>
                      <a:r>
                        <a:rPr kumimoji="0" lang="en-US" altLang="ko-KR" sz="1050" b="0" i="0" u="none" strike="noStrike" kern="1200" cap="none" spc="0" normalizeH="0" baseline="0" smtClean="0">
                          <a:ln>
                            <a:solidFill>
                              <a:srgbClr val="5B9BD5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하나 L" panose="02020603020101020101" pitchFamily="18" charset="-127"/>
                          <a:ea typeface="하나 L" panose="02020603020101020101" pitchFamily="18" charset="-127"/>
                          <a:cs typeface="+mn-cs"/>
                        </a:rPr>
                        <a:t>)</a:t>
                      </a:r>
                      <a:endParaRPr kumimoji="0" lang="en-US" altLang="ko-KR" sz="1200" b="0" i="0" u="none" strike="noStrike" kern="1200" cap="none" spc="0" normalizeH="0" baseline="0" smtClean="0">
                        <a:ln>
                          <a:solidFill>
                            <a:srgbClr val="5B9BD5">
                              <a:alpha val="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하나 L" panose="02020603020101020101" pitchFamily="18" charset="-127"/>
                        <a:ea typeface="하나 L" panose="02020603020101020101" pitchFamily="18" charset="-127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smtClean="0">
                          <a:ln>
                            <a:solidFill>
                              <a:srgbClr val="5B9BD5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하나 L" panose="02020603020101020101" pitchFamily="18" charset="-127"/>
                          <a:ea typeface="하나 L" panose="02020603020101020101" pitchFamily="18" charset="-127"/>
                          <a:cs typeface="+mn-cs"/>
                        </a:rPr>
                        <a:t>※</a:t>
                      </a:r>
                      <a:r>
                        <a:rPr kumimoji="0" lang="ko-KR" altLang="en-US" sz="1200" b="0" i="0" u="none" strike="noStrike" kern="1200" cap="none" spc="0" normalizeH="0" baseline="0" smtClean="0">
                          <a:ln>
                            <a:solidFill>
                              <a:srgbClr val="5B9BD5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하나 L" panose="02020603020101020101" pitchFamily="18" charset="-127"/>
                          <a:ea typeface="하나 L" panose="02020603020101020101" pitchFamily="18" charset="-127"/>
                          <a:cs typeface="+mn-cs"/>
                        </a:rPr>
                        <a:t>하나원큐 기 이용등록 손님은 위에 절차 없이 바로 영하나 페이지 진입</a:t>
                      </a:r>
                      <a:endParaRPr kumimoji="0" lang="en-US" altLang="ko-KR" sz="1200" b="0" i="0" u="none" strike="noStrike" kern="1200" cap="none" spc="0" normalizeH="0" baseline="0" smtClean="0">
                        <a:ln>
                          <a:solidFill>
                            <a:srgbClr val="5B9BD5">
                              <a:alpha val="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하나 L" panose="02020603020101020101" pitchFamily="18" charset="-127"/>
                        <a:ea typeface="하나 L" panose="02020603020101020101" pitchFamily="18" charset="-127"/>
                        <a:cs typeface="+mn-cs"/>
                      </a:endParaRPr>
                    </a:p>
                  </a:txBody>
                  <a:tcPr marT="108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7755560"/>
                  </a:ext>
                </a:extLst>
              </a:tr>
              <a:tr h="2088232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300" b="0" i="0" u="none" strike="noStrike" kern="1200" cap="none" spc="0" normalizeH="0" baseline="0" noProof="0" dirty="0" smtClean="0">
                          <a:ln>
                            <a:solidFill>
                              <a:srgbClr val="5B9BD5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하나 B" panose="02020603020101020101" pitchFamily="18" charset="-127"/>
                          <a:ea typeface="하나 B" panose="02020603020101020101" pitchFamily="18" charset="-127"/>
                          <a:cs typeface="+mn-cs"/>
                        </a:rPr>
                        <a:t>비대면 계좌 개설 완료 후 </a:t>
                      </a:r>
                      <a:r>
                        <a:rPr kumimoji="0" lang="ko-KR" altLang="en-US" sz="1300" b="0" i="0" u="none" strike="noStrike" kern="1200" cap="none" spc="0" normalizeH="0" baseline="0" noProof="0" dirty="0" smtClean="0">
                          <a:ln>
                            <a:solidFill>
                              <a:srgbClr val="5B9BD5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하나 B" panose="02020603020101020101" pitchFamily="18" charset="-127"/>
                          <a:ea typeface="하나 B" panose="02020603020101020101" pitchFamily="18" charset="-127"/>
                          <a:cs typeface="+mn-cs"/>
                        </a:rPr>
                        <a:t>하나은행  홈페이지로 </a:t>
                      </a:r>
                      <a:r>
                        <a:rPr kumimoji="0" lang="ko-KR" altLang="en-US" sz="1300" b="0" i="0" u="none" strike="noStrike" kern="1200" cap="none" spc="0" normalizeH="0" baseline="0" noProof="0" dirty="0" smtClean="0">
                          <a:ln>
                            <a:solidFill>
                              <a:srgbClr val="5B9BD5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하나 B" panose="02020603020101020101" pitchFamily="18" charset="-127"/>
                          <a:ea typeface="하나 B" panose="02020603020101020101" pitchFamily="18" charset="-127"/>
                          <a:cs typeface="+mn-cs"/>
                        </a:rPr>
                        <a:t>연결 </a:t>
                      </a:r>
                      <a:endParaRPr kumimoji="0" lang="en-US" altLang="ko-KR" sz="1300" b="0" i="0" u="none" strike="noStrike" kern="1200" cap="none" spc="0" normalizeH="0" baseline="0" noProof="0" dirty="0" smtClean="0">
                        <a:ln>
                          <a:solidFill>
                            <a:srgbClr val="5B9BD5">
                              <a:alpha val="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하나 B" panose="02020603020101020101" pitchFamily="18" charset="-127"/>
                        <a:ea typeface="하나 B" panose="02020603020101020101" pitchFamily="18" charset="-127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solidFill>
                              <a:srgbClr val="5B9BD5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하나 L" panose="02020603020101020101" pitchFamily="18" charset="-127"/>
                          <a:ea typeface="하나 L" panose="02020603020101020101" pitchFamily="18" charset="-127"/>
                          <a:cs typeface="+mn-cs"/>
                        </a:rPr>
                        <a:t>※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solidFill>
                              <a:srgbClr val="5B9BD5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하나 L" panose="02020603020101020101" pitchFamily="18" charset="-127"/>
                          <a:ea typeface="하나 L" panose="02020603020101020101" pitchFamily="18" charset="-127"/>
                          <a:cs typeface="+mn-cs"/>
                        </a:rPr>
                        <a:t>자동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solidFill>
                              <a:srgbClr val="5B9BD5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하나 L" panose="02020603020101020101" pitchFamily="18" charset="-127"/>
                          <a:ea typeface="하나 L" panose="02020603020101020101" pitchFamily="18" charset="-127"/>
                          <a:cs typeface="+mn-cs"/>
                        </a:rPr>
                        <a:t>연결이 안될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solidFill>
                              <a:srgbClr val="5B9BD5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하나 L" panose="02020603020101020101" pitchFamily="18" charset="-127"/>
                          <a:ea typeface="하나 L" panose="02020603020101020101" pitchFamily="18" charset="-127"/>
                          <a:cs typeface="+mn-cs"/>
                        </a:rPr>
                        <a:t>경우 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solidFill>
                              <a:srgbClr val="5B9BD5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하나 L" panose="02020603020101020101" pitchFamily="18" charset="-127"/>
                          <a:ea typeface="하나 L" panose="02020603020101020101" pitchFamily="18" charset="-127"/>
                          <a:cs typeface="+mn-cs"/>
                        </a:rPr>
                        <a:t>QR </a:t>
                      </a:r>
                      <a:r>
                        <a:rPr kumimoji="0" lang="ko-KR" altLang="en-US" sz="1200" b="0" i="0" u="none" strike="noStrike" kern="1200" cap="none" spc="0" normalizeH="0" baseline="0" noProof="0" dirty="0" err="1" smtClean="0">
                          <a:ln>
                            <a:solidFill>
                              <a:srgbClr val="5B9BD5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하나 L" panose="02020603020101020101" pitchFamily="18" charset="-127"/>
                          <a:ea typeface="하나 L" panose="02020603020101020101" pitchFamily="18" charset="-127"/>
                          <a:cs typeface="+mn-cs"/>
                        </a:rPr>
                        <a:t>촬영후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solidFill>
                              <a:srgbClr val="5B9BD5">
                                <a:alpha val="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하나 L" panose="02020603020101020101" pitchFamily="18" charset="-127"/>
                          <a:ea typeface="하나 L" panose="02020603020101020101" pitchFamily="18" charset="-127"/>
                          <a:cs typeface="+mn-cs"/>
                        </a:rPr>
                        <a:t> 이동</a:t>
                      </a:r>
                      <a:endParaRPr kumimoji="0" lang="ko-KR" altLang="en-US" sz="1300" b="0" i="0" u="none" strike="noStrike" kern="1200" cap="none" spc="0" normalizeH="0" baseline="0" noProof="0" dirty="0" smtClean="0">
                        <a:ln>
                          <a:solidFill>
                            <a:srgbClr val="5B9BD5">
                              <a:alpha val="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하나 B" panose="02020603020101020101" pitchFamily="18" charset="-127"/>
                        <a:ea typeface="하나 B" panose="02020603020101020101" pitchFamily="18" charset="-127"/>
                        <a:cs typeface="+mn-cs"/>
                      </a:endParaRPr>
                    </a:p>
                  </a:txBody>
                  <a:tcPr marT="108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3103739"/>
                  </a:ext>
                </a:extLst>
              </a:tr>
            </a:tbl>
          </a:graphicData>
        </a:graphic>
      </p:graphicFrame>
      <p:sp>
        <p:nvSpPr>
          <p:cNvPr id="35" name="모서리가 둥근 직사각형 34"/>
          <p:cNvSpPr/>
          <p:nvPr/>
        </p:nvSpPr>
        <p:spPr>
          <a:xfrm>
            <a:off x="3330188" y="2288704"/>
            <a:ext cx="1100505" cy="365583"/>
          </a:xfrm>
          <a:prstGeom prst="roundRect">
            <a:avLst>
              <a:gd name="adj" fmla="val 22076"/>
            </a:avLst>
          </a:prstGeom>
          <a:ln w="19050">
            <a:solidFill>
              <a:srgbClr val="FF0000">
                <a:alpha val="4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sp>
        <p:nvSpPr>
          <p:cNvPr id="36" name="직사각형 35"/>
          <p:cNvSpPr>
            <a:spLocks noChangeArrowheads="1"/>
          </p:cNvSpPr>
          <p:nvPr/>
        </p:nvSpPr>
        <p:spPr bwMode="auto">
          <a:xfrm>
            <a:off x="999778" y="6249625"/>
            <a:ext cx="180000" cy="180000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0" rIns="0" anchor="ctr"/>
          <a:lstStyle>
            <a:lvl1pPr defTabSz="995363" latinLnBrk="1">
              <a:lnSpc>
                <a:spcPct val="114000"/>
              </a:lnSpc>
              <a:spcBef>
                <a:spcPct val="20000"/>
              </a:spcBef>
              <a:spcAft>
                <a:spcPct val="20000"/>
              </a:spcAft>
              <a:buChar char="•"/>
              <a:defRPr kumimoji="1" sz="1200">
                <a:solidFill>
                  <a:srgbClr val="111111"/>
                </a:solidFill>
                <a:latin typeface="하나 L" panose="02020603020101020101" pitchFamily="18" charset="-127"/>
                <a:ea typeface="하나 L" panose="02020603020101020101" pitchFamily="18" charset="-127"/>
                <a:cs typeface="하나 L" panose="02020603020101020101" pitchFamily="18" charset="-127"/>
              </a:defRPr>
            </a:lvl1pPr>
            <a:lvl2pPr marL="742950" indent="-285750" defTabSz="995363" latinLnBrk="1">
              <a:lnSpc>
                <a:spcPct val="114000"/>
              </a:lnSpc>
              <a:spcBef>
                <a:spcPct val="20000"/>
              </a:spcBef>
              <a:spcAft>
                <a:spcPct val="20000"/>
              </a:spcAft>
              <a:buClr>
                <a:schemeClr val="bg2"/>
              </a:buClr>
              <a:buFont typeface="산돌고딕 L"/>
              <a:buChar char="-"/>
              <a:defRPr kumimoji="1" sz="1200">
                <a:solidFill>
                  <a:srgbClr val="111111"/>
                </a:solidFill>
                <a:latin typeface="하나 L" panose="02020603020101020101" pitchFamily="18" charset="-127"/>
                <a:ea typeface="하나 L" panose="02020603020101020101" pitchFamily="18" charset="-127"/>
                <a:cs typeface="하나 L" panose="02020603020101020101" pitchFamily="18" charset="-127"/>
              </a:defRPr>
            </a:lvl2pPr>
            <a:lvl3pPr marL="1143000" indent="-228600" defTabSz="995363" latinLnBrk="1">
              <a:lnSpc>
                <a:spcPct val="114000"/>
              </a:lnSpc>
              <a:spcBef>
                <a:spcPct val="20000"/>
              </a:spcBef>
              <a:spcAft>
                <a:spcPct val="20000"/>
              </a:spcAft>
              <a:buClr>
                <a:schemeClr val="bg2"/>
              </a:buClr>
              <a:buChar char="•"/>
              <a:defRPr kumimoji="1" sz="1100">
                <a:solidFill>
                  <a:srgbClr val="111111"/>
                </a:solidFill>
                <a:latin typeface="하나 L" panose="02020603020101020101" pitchFamily="18" charset="-127"/>
                <a:ea typeface="하나 L" panose="02020603020101020101" pitchFamily="18" charset="-127"/>
                <a:cs typeface="하나 L" panose="02020603020101020101" pitchFamily="18" charset="-127"/>
              </a:defRPr>
            </a:lvl3pPr>
            <a:lvl4pPr marL="1600200" indent="-228600" algn="just" defTabSz="995363">
              <a:lnSpc>
                <a:spcPct val="125000"/>
              </a:lnSpc>
              <a:buClr>
                <a:srgbClr val="638CAD"/>
              </a:buClr>
              <a:buFont typeface="맑은 고딕" panose="020B0503020000020004" pitchFamily="50" charset="-127"/>
              <a:buChar char="–"/>
              <a:defRPr kumimoji="1" sz="110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하나 L" panose="02020603020101020101" pitchFamily="18" charset="-127"/>
              </a:defRPr>
            </a:lvl4pPr>
            <a:lvl5pPr marL="2057400" indent="-228600" algn="just" defTabSz="995363">
              <a:lnSpc>
                <a:spcPct val="125000"/>
              </a:lnSpc>
              <a:buClr>
                <a:srgbClr val="638CAD"/>
              </a:buClr>
              <a:buFont typeface="맑은 고딕" panose="020B0503020000020004" pitchFamily="50" charset="-127"/>
              <a:buChar char="-"/>
              <a:defRPr kumimoji="1" sz="110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하나 L" panose="02020603020101020101" pitchFamily="18" charset="-127"/>
              </a:defRPr>
            </a:lvl5pPr>
            <a:lvl6pPr marL="2514600" indent="-228600" algn="just" defTabSz="995363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rgbClr val="638CAD"/>
              </a:buClr>
              <a:buFont typeface="맑은 고딕" panose="020B0503020000020004" pitchFamily="50" charset="-127"/>
              <a:buChar char="-"/>
              <a:defRPr kumimoji="1" sz="110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하나 L" panose="02020603020101020101" pitchFamily="18" charset="-127"/>
              </a:defRPr>
            </a:lvl6pPr>
            <a:lvl7pPr marL="2971800" indent="-228600" algn="just" defTabSz="995363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rgbClr val="638CAD"/>
              </a:buClr>
              <a:buFont typeface="맑은 고딕" panose="020B0503020000020004" pitchFamily="50" charset="-127"/>
              <a:buChar char="-"/>
              <a:defRPr kumimoji="1" sz="110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하나 L" panose="02020603020101020101" pitchFamily="18" charset="-127"/>
              </a:defRPr>
            </a:lvl7pPr>
            <a:lvl8pPr marL="3429000" indent="-228600" algn="just" defTabSz="995363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rgbClr val="638CAD"/>
              </a:buClr>
              <a:buFont typeface="맑은 고딕" panose="020B0503020000020004" pitchFamily="50" charset="-127"/>
              <a:buChar char="-"/>
              <a:defRPr kumimoji="1" sz="110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하나 L" panose="02020603020101020101" pitchFamily="18" charset="-127"/>
              </a:defRPr>
            </a:lvl8pPr>
            <a:lvl9pPr marL="3886200" indent="-228600" algn="just" defTabSz="995363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rgbClr val="638CAD"/>
              </a:buClr>
              <a:buFont typeface="맑은 고딕" panose="020B0503020000020004" pitchFamily="50" charset="-127"/>
              <a:buChar char="-"/>
              <a:defRPr kumimoji="1" sz="110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하나 L" panose="02020603020101020101" pitchFamily="18" charset="-127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ko-KR" sz="900" b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하나 M" panose="02020603020101020101" pitchFamily="18" charset="-127"/>
                <a:ea typeface="하나 M" panose="02020603020101020101" pitchFamily="18" charset="-127"/>
                <a:cs typeface="Arial" panose="020B0604020202020204" pitchFamily="34" charset="0"/>
              </a:rPr>
              <a:t>1-1</a:t>
            </a:r>
            <a:endParaRPr lang="ko-KR" altLang="en-US" sz="900" b="1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FFFFFF"/>
              </a:solidFill>
              <a:latin typeface="하나 M" panose="02020603020101020101" pitchFamily="18" charset="-127"/>
              <a:ea typeface="하나 M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37" name="직사각형 36"/>
          <p:cNvSpPr>
            <a:spLocks noChangeArrowheads="1"/>
          </p:cNvSpPr>
          <p:nvPr/>
        </p:nvSpPr>
        <p:spPr bwMode="auto">
          <a:xfrm>
            <a:off x="999778" y="6865979"/>
            <a:ext cx="180000" cy="180000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0" rIns="0" anchor="ctr"/>
          <a:lstStyle>
            <a:lvl1pPr defTabSz="995363" latinLnBrk="1">
              <a:lnSpc>
                <a:spcPct val="114000"/>
              </a:lnSpc>
              <a:spcBef>
                <a:spcPct val="20000"/>
              </a:spcBef>
              <a:spcAft>
                <a:spcPct val="20000"/>
              </a:spcAft>
              <a:buChar char="•"/>
              <a:defRPr kumimoji="1" sz="1200">
                <a:solidFill>
                  <a:srgbClr val="111111"/>
                </a:solidFill>
                <a:latin typeface="하나 L" panose="02020603020101020101" pitchFamily="18" charset="-127"/>
                <a:ea typeface="하나 L" panose="02020603020101020101" pitchFamily="18" charset="-127"/>
                <a:cs typeface="하나 L" panose="02020603020101020101" pitchFamily="18" charset="-127"/>
              </a:defRPr>
            </a:lvl1pPr>
            <a:lvl2pPr marL="742950" indent="-285750" defTabSz="995363" latinLnBrk="1">
              <a:lnSpc>
                <a:spcPct val="114000"/>
              </a:lnSpc>
              <a:spcBef>
                <a:spcPct val="20000"/>
              </a:spcBef>
              <a:spcAft>
                <a:spcPct val="20000"/>
              </a:spcAft>
              <a:buClr>
                <a:schemeClr val="bg2"/>
              </a:buClr>
              <a:buFont typeface="산돌고딕 L"/>
              <a:buChar char="-"/>
              <a:defRPr kumimoji="1" sz="1200">
                <a:solidFill>
                  <a:srgbClr val="111111"/>
                </a:solidFill>
                <a:latin typeface="하나 L" panose="02020603020101020101" pitchFamily="18" charset="-127"/>
                <a:ea typeface="하나 L" panose="02020603020101020101" pitchFamily="18" charset="-127"/>
                <a:cs typeface="하나 L" panose="02020603020101020101" pitchFamily="18" charset="-127"/>
              </a:defRPr>
            </a:lvl2pPr>
            <a:lvl3pPr marL="1143000" indent="-228600" defTabSz="995363" latinLnBrk="1">
              <a:lnSpc>
                <a:spcPct val="114000"/>
              </a:lnSpc>
              <a:spcBef>
                <a:spcPct val="20000"/>
              </a:spcBef>
              <a:spcAft>
                <a:spcPct val="20000"/>
              </a:spcAft>
              <a:buClr>
                <a:schemeClr val="bg2"/>
              </a:buClr>
              <a:buChar char="•"/>
              <a:defRPr kumimoji="1" sz="1100">
                <a:solidFill>
                  <a:srgbClr val="111111"/>
                </a:solidFill>
                <a:latin typeface="하나 L" panose="02020603020101020101" pitchFamily="18" charset="-127"/>
                <a:ea typeface="하나 L" panose="02020603020101020101" pitchFamily="18" charset="-127"/>
                <a:cs typeface="하나 L" panose="02020603020101020101" pitchFamily="18" charset="-127"/>
              </a:defRPr>
            </a:lvl3pPr>
            <a:lvl4pPr marL="1600200" indent="-228600" algn="just" defTabSz="995363">
              <a:lnSpc>
                <a:spcPct val="125000"/>
              </a:lnSpc>
              <a:buClr>
                <a:srgbClr val="638CAD"/>
              </a:buClr>
              <a:buFont typeface="맑은 고딕" panose="020B0503020000020004" pitchFamily="50" charset="-127"/>
              <a:buChar char="–"/>
              <a:defRPr kumimoji="1" sz="110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하나 L" panose="02020603020101020101" pitchFamily="18" charset="-127"/>
              </a:defRPr>
            </a:lvl4pPr>
            <a:lvl5pPr marL="2057400" indent="-228600" algn="just" defTabSz="995363">
              <a:lnSpc>
                <a:spcPct val="125000"/>
              </a:lnSpc>
              <a:buClr>
                <a:srgbClr val="638CAD"/>
              </a:buClr>
              <a:buFont typeface="맑은 고딕" panose="020B0503020000020004" pitchFamily="50" charset="-127"/>
              <a:buChar char="-"/>
              <a:defRPr kumimoji="1" sz="110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하나 L" panose="02020603020101020101" pitchFamily="18" charset="-127"/>
              </a:defRPr>
            </a:lvl5pPr>
            <a:lvl6pPr marL="2514600" indent="-228600" algn="just" defTabSz="995363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rgbClr val="638CAD"/>
              </a:buClr>
              <a:buFont typeface="맑은 고딕" panose="020B0503020000020004" pitchFamily="50" charset="-127"/>
              <a:buChar char="-"/>
              <a:defRPr kumimoji="1" sz="110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하나 L" panose="02020603020101020101" pitchFamily="18" charset="-127"/>
              </a:defRPr>
            </a:lvl6pPr>
            <a:lvl7pPr marL="2971800" indent="-228600" algn="just" defTabSz="995363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rgbClr val="638CAD"/>
              </a:buClr>
              <a:buFont typeface="맑은 고딕" panose="020B0503020000020004" pitchFamily="50" charset="-127"/>
              <a:buChar char="-"/>
              <a:defRPr kumimoji="1" sz="110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하나 L" panose="02020603020101020101" pitchFamily="18" charset="-127"/>
              </a:defRPr>
            </a:lvl7pPr>
            <a:lvl8pPr marL="3429000" indent="-228600" algn="just" defTabSz="995363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rgbClr val="638CAD"/>
              </a:buClr>
              <a:buFont typeface="맑은 고딕" panose="020B0503020000020004" pitchFamily="50" charset="-127"/>
              <a:buChar char="-"/>
              <a:defRPr kumimoji="1" sz="110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하나 L" panose="02020603020101020101" pitchFamily="18" charset="-127"/>
              </a:defRPr>
            </a:lvl8pPr>
            <a:lvl9pPr marL="3886200" indent="-228600" algn="just" defTabSz="995363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rgbClr val="638CAD"/>
              </a:buClr>
              <a:buFont typeface="맑은 고딕" panose="020B0503020000020004" pitchFamily="50" charset="-127"/>
              <a:buChar char="-"/>
              <a:defRPr kumimoji="1" sz="110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하나 L" panose="02020603020101020101" pitchFamily="18" charset="-127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ko-KR" sz="900" b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하나 M" panose="02020603020101020101" pitchFamily="18" charset="-127"/>
                <a:ea typeface="하나 M" panose="02020603020101020101" pitchFamily="18" charset="-127"/>
                <a:cs typeface="Arial" panose="020B0604020202020204" pitchFamily="34" charset="0"/>
              </a:rPr>
              <a:t>2-1</a:t>
            </a:r>
            <a:endParaRPr lang="ko-KR" altLang="en-US" sz="900" b="1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FFFFFF"/>
              </a:solidFill>
              <a:latin typeface="하나 M" panose="02020603020101020101" pitchFamily="18" charset="-127"/>
              <a:ea typeface="하나 M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38" name="직사각형 84"/>
          <p:cNvSpPr>
            <a:spLocks noChangeArrowheads="1"/>
          </p:cNvSpPr>
          <p:nvPr/>
        </p:nvSpPr>
        <p:spPr bwMode="auto">
          <a:xfrm>
            <a:off x="673978" y="7545288"/>
            <a:ext cx="180000" cy="180000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0" rIns="0" anchor="ctr"/>
          <a:lstStyle>
            <a:lvl1pPr defTabSz="995363" latinLnBrk="1">
              <a:lnSpc>
                <a:spcPct val="114000"/>
              </a:lnSpc>
              <a:spcBef>
                <a:spcPct val="20000"/>
              </a:spcBef>
              <a:spcAft>
                <a:spcPct val="20000"/>
              </a:spcAft>
              <a:buChar char="•"/>
              <a:defRPr kumimoji="1" sz="1200">
                <a:solidFill>
                  <a:srgbClr val="111111"/>
                </a:solidFill>
                <a:latin typeface="하나 L" panose="02020603020101020101" pitchFamily="18" charset="-127"/>
                <a:ea typeface="하나 L" panose="02020603020101020101" pitchFamily="18" charset="-127"/>
                <a:cs typeface="하나 L" panose="02020603020101020101" pitchFamily="18" charset="-127"/>
              </a:defRPr>
            </a:lvl1pPr>
            <a:lvl2pPr marL="742950" indent="-285750" defTabSz="995363" latinLnBrk="1">
              <a:lnSpc>
                <a:spcPct val="114000"/>
              </a:lnSpc>
              <a:spcBef>
                <a:spcPct val="20000"/>
              </a:spcBef>
              <a:spcAft>
                <a:spcPct val="20000"/>
              </a:spcAft>
              <a:buClr>
                <a:schemeClr val="bg2"/>
              </a:buClr>
              <a:buFont typeface="산돌고딕 L"/>
              <a:buChar char="-"/>
              <a:defRPr kumimoji="1" sz="1200">
                <a:solidFill>
                  <a:srgbClr val="111111"/>
                </a:solidFill>
                <a:latin typeface="하나 L" panose="02020603020101020101" pitchFamily="18" charset="-127"/>
                <a:ea typeface="하나 L" panose="02020603020101020101" pitchFamily="18" charset="-127"/>
                <a:cs typeface="하나 L" panose="02020603020101020101" pitchFamily="18" charset="-127"/>
              </a:defRPr>
            </a:lvl2pPr>
            <a:lvl3pPr marL="1143000" indent="-228600" defTabSz="995363" latinLnBrk="1">
              <a:lnSpc>
                <a:spcPct val="114000"/>
              </a:lnSpc>
              <a:spcBef>
                <a:spcPct val="20000"/>
              </a:spcBef>
              <a:spcAft>
                <a:spcPct val="20000"/>
              </a:spcAft>
              <a:buClr>
                <a:schemeClr val="bg2"/>
              </a:buClr>
              <a:buChar char="•"/>
              <a:defRPr kumimoji="1" sz="1100">
                <a:solidFill>
                  <a:srgbClr val="111111"/>
                </a:solidFill>
                <a:latin typeface="하나 L" panose="02020603020101020101" pitchFamily="18" charset="-127"/>
                <a:ea typeface="하나 L" panose="02020603020101020101" pitchFamily="18" charset="-127"/>
                <a:cs typeface="하나 L" panose="02020603020101020101" pitchFamily="18" charset="-127"/>
              </a:defRPr>
            </a:lvl3pPr>
            <a:lvl4pPr marL="1600200" indent="-228600" algn="just" defTabSz="995363">
              <a:lnSpc>
                <a:spcPct val="125000"/>
              </a:lnSpc>
              <a:buClr>
                <a:srgbClr val="638CAD"/>
              </a:buClr>
              <a:buFont typeface="맑은 고딕" panose="020B0503020000020004" pitchFamily="50" charset="-127"/>
              <a:buChar char="–"/>
              <a:defRPr kumimoji="1" sz="110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하나 L" panose="02020603020101020101" pitchFamily="18" charset="-127"/>
              </a:defRPr>
            </a:lvl4pPr>
            <a:lvl5pPr marL="2057400" indent="-228600" algn="just" defTabSz="995363">
              <a:lnSpc>
                <a:spcPct val="125000"/>
              </a:lnSpc>
              <a:buClr>
                <a:srgbClr val="638CAD"/>
              </a:buClr>
              <a:buFont typeface="맑은 고딕" panose="020B0503020000020004" pitchFamily="50" charset="-127"/>
              <a:buChar char="-"/>
              <a:defRPr kumimoji="1" sz="110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하나 L" panose="02020603020101020101" pitchFamily="18" charset="-127"/>
              </a:defRPr>
            </a:lvl5pPr>
            <a:lvl6pPr marL="2514600" indent="-228600" algn="just" defTabSz="995363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rgbClr val="638CAD"/>
              </a:buClr>
              <a:buFont typeface="맑은 고딕" panose="020B0503020000020004" pitchFamily="50" charset="-127"/>
              <a:buChar char="-"/>
              <a:defRPr kumimoji="1" sz="110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하나 L" panose="02020603020101020101" pitchFamily="18" charset="-127"/>
              </a:defRPr>
            </a:lvl6pPr>
            <a:lvl7pPr marL="2971800" indent="-228600" algn="just" defTabSz="995363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rgbClr val="638CAD"/>
              </a:buClr>
              <a:buFont typeface="맑은 고딕" panose="020B0503020000020004" pitchFamily="50" charset="-127"/>
              <a:buChar char="-"/>
              <a:defRPr kumimoji="1" sz="110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하나 L" panose="02020603020101020101" pitchFamily="18" charset="-127"/>
              </a:defRPr>
            </a:lvl7pPr>
            <a:lvl8pPr marL="3429000" indent="-228600" algn="just" defTabSz="995363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rgbClr val="638CAD"/>
              </a:buClr>
              <a:buFont typeface="맑은 고딕" panose="020B0503020000020004" pitchFamily="50" charset="-127"/>
              <a:buChar char="-"/>
              <a:defRPr kumimoji="1" sz="110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하나 L" panose="02020603020101020101" pitchFamily="18" charset="-127"/>
              </a:defRPr>
            </a:lvl8pPr>
            <a:lvl9pPr marL="3886200" indent="-228600" algn="just" defTabSz="995363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rgbClr val="638CAD"/>
              </a:buClr>
              <a:buFont typeface="맑은 고딕" panose="020B0503020000020004" pitchFamily="50" charset="-127"/>
              <a:buChar char="-"/>
              <a:defRPr kumimoji="1" sz="110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하나 L" panose="02020603020101020101" pitchFamily="18" charset="-127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ko-KR" sz="900" b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하나 M" panose="02020603020101020101" pitchFamily="18" charset="-127"/>
                <a:ea typeface="하나 M" panose="02020603020101020101" pitchFamily="18" charset="-127"/>
                <a:cs typeface="Arial" panose="020B0604020202020204" pitchFamily="34" charset="0"/>
              </a:rPr>
              <a:t>3</a:t>
            </a:r>
            <a:endParaRPr lang="ko-KR" altLang="en-US" sz="900" b="1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FFFFFF"/>
              </a:solidFill>
              <a:latin typeface="하나 M" panose="02020603020101020101" pitchFamily="18" charset="-127"/>
              <a:ea typeface="하나 M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4293096" y="1064568"/>
            <a:ext cx="2088232" cy="432048"/>
          </a:xfrm>
          <a:prstGeom prst="rect">
            <a:avLst/>
          </a:prstGeom>
          <a:solidFill>
            <a:schemeClr val="bg1">
              <a:alpha val="20000"/>
            </a:schemeClr>
          </a:solidFill>
          <a:ln w="28575">
            <a:noFill/>
          </a:ln>
        </p:spPr>
        <p:txBody>
          <a:bodyPr wrap="square" anchor="ctr">
            <a:noAutofit/>
          </a:bodyPr>
          <a:lstStyle/>
          <a:p>
            <a:pPr lvl="0" defTabSz="685800" fontAlgn="ctr">
              <a:defRPr/>
            </a:pPr>
            <a:r>
              <a:rPr lang="en-US" altLang="ko-KR" sz="100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하나 L" panose="02020603020101020101" pitchFamily="18" charset="-127"/>
                <a:ea typeface="하나 L" panose="02020603020101020101" pitchFamily="18" charset="-127"/>
              </a:rPr>
              <a:t>EX. </a:t>
            </a:r>
            <a:r>
              <a:rPr lang="ko-KR" altLang="en-US" sz="100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하나 L" panose="02020603020101020101" pitchFamily="18" charset="-127"/>
                <a:ea typeface="하나 L" panose="02020603020101020101" pitchFamily="18" charset="-127"/>
              </a:rPr>
              <a:t>마이브랜치 등을 통해 신규 계좌개설을 한 경우 생략</a:t>
            </a:r>
            <a:endParaRPr lang="en-US" altLang="ko-KR" sz="1000" smtClean="0">
              <a:ln>
                <a:solidFill>
                  <a:srgbClr val="5B9BD5">
                    <a:alpha val="0"/>
                  </a:srgbClr>
                </a:solidFill>
              </a:ln>
              <a:solidFill>
                <a:srgbClr val="FF0000"/>
              </a:solidFill>
              <a:latin typeface="하나 L" panose="02020603020101020101" pitchFamily="18" charset="-127"/>
              <a:ea typeface="하나 L" panose="02020603020101020101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3165" y="8063706"/>
            <a:ext cx="1271326" cy="125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77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2.0.50727.8813"/>
  <p:tag name="AS_OS" val="Microsoft Windows NT 6.2.9200.0"/>
  <p:tag name="AS_RELEASE_DATE" val="2021.08.14"/>
  <p:tag name="AS_TITLE" val="Aspose.Slides for .NET 2.0"/>
  <p:tag name="AS_VERSION" val="21.8"/>
</p:tagLst>
</file>

<file path=ppt/theme/theme1.xml><?xml version="1.0" encoding="utf-8"?>
<a:theme xmlns:a="http://schemas.openxmlformats.org/drawingml/2006/main" name="디자인 사용자 지정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맑은 고딕" panose="020F0302020204030204"/>
        <a:cs typeface="Arial" panose="020B0604020202020204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302020204030204"/>
        <a:ea typeface="맑은 고딕" panose="020F0302020204030204"/>
        <a:cs typeface="Arial" panose="020B0604020202020204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2638</TotalTime>
  <Words>94</Words>
  <Application>Microsoft Office PowerPoint</Application>
  <PresentationFormat>A4 용지(210x297mm)</PresentationFormat>
  <Paragraphs>22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0" baseType="lpstr">
      <vt:lpstr>Apple SD 산돌고딕 Neo 옅은체</vt:lpstr>
      <vt:lpstr>맑은 고딕</vt:lpstr>
      <vt:lpstr>하나 B</vt:lpstr>
      <vt:lpstr>하나 L</vt:lpstr>
      <vt:lpstr>하나 M</vt:lpstr>
      <vt:lpstr>Arial</vt:lpstr>
      <vt:lpstr>Calibri</vt:lpstr>
      <vt:lpstr>Calibri Light</vt:lpstr>
      <vt:lpstr>디자인 사용자 지정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정채진_1810927</dc:creator>
  <cp:lastModifiedBy>WIN10 1809 LTSC</cp:lastModifiedBy>
  <cp:revision>454</cp:revision>
  <cp:lastPrinted>2025-02-18T00:50:02Z</cp:lastPrinted>
  <dcterms:created xsi:type="dcterms:W3CDTF">2022-10-05T02:54:33Z</dcterms:created>
  <dcterms:modified xsi:type="dcterms:W3CDTF">2025-02-18T02:11:44Z</dcterms:modified>
</cp:coreProperties>
</file>