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77" r:id="rId5"/>
    <p:sldId id="291" r:id="rId6"/>
    <p:sldId id="292" r:id="rId7"/>
    <p:sldId id="293" r:id="rId8"/>
    <p:sldId id="306" r:id="rId9"/>
    <p:sldId id="307" r:id="rId10"/>
    <p:sldId id="308" r:id="rId11"/>
    <p:sldId id="309" r:id="rId12"/>
    <p:sldId id="303" r:id="rId13"/>
    <p:sldId id="296" r:id="rId14"/>
    <p:sldId id="299" r:id="rId15"/>
    <p:sldId id="305" r:id="rId16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만든 이" initials="오전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1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B5B42BD-8D3B-4B09-9029-8C63687D5D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E2EC764-34EA-4620-8CF9-F605D96BC3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376C62E-27E8-4D31-B87D-0C42E4BE9B35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2025-02-27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C1FA7CC-A0A2-4292-AA1A-FFA1D3AC96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6C9D8F1-C311-48E0-A5EA-6AC70E14D0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827EC1-36E0-417D-8141-8D14DF1BDFD9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58522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0">
              <a:latin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B7534D4-AC06-4646-843F-0CC7DACE20EC}" type="datetime1">
              <a:rPr lang="ko-KR" altLang="en-US" noProof="0" smtClean="0"/>
              <a:t>2025-02-27</a:t>
            </a:fld>
            <a:endParaRPr lang="ko-KR" altLang="en-US" noProof="0">
              <a:latin typeface="맑은 고딕" panose="020B0503020000020004" pitchFamily="50" charset="-127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0">
              <a:latin typeface="맑은 고딕" panose="020B0503020000020004" pitchFamily="50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35BAF473-2665-42A7-89E3-C7BA7EB58D12}" type="slidenum">
              <a:rPr lang="en-US" altLang="ko-KR" noProof="0" smtClean="0"/>
              <a:pPr/>
              <a:t>‹#›</a:t>
            </a:fld>
            <a:endParaRPr lang="ko-KR" altLang="en-US" noProof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35489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7465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F1A1-69E9-8A8F-A33B-44AC05FAA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354295B-9214-263F-93C2-C9AF0ABCE2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5620123-7EF8-3349-2298-13251060F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21738E1-2128-C359-EF71-B4A91FDFB8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1099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5220-EFA4-6FFD-7F11-54FA76B92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7E34459-F3D9-D6C5-40E6-0929457719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B26F40A-B6EF-1FB1-A0CD-6525587A8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9BED08-2316-FF68-67AB-FB9448C6C6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616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4E4D5-A9E1-298D-6A5C-D9F972B7E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504B1BA-CF37-0004-6FC7-99EE50A90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3AD2503-82EA-9C01-80A6-736435AE6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3737AF-8094-2994-CE23-EEF6E0C5B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7841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4E4D5-A9E1-298D-6A5C-D9F972B7E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504B1BA-CF37-0004-6FC7-99EE50A90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3AD2503-82EA-9C01-80A6-736435AE6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3737AF-8094-2994-CE23-EEF6E0C5B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6070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4E4D5-A9E1-298D-6A5C-D9F972B7E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504B1BA-CF37-0004-6FC7-99EE50A90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3AD2503-82EA-9C01-80A6-736435AE6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3737AF-8094-2994-CE23-EEF6E0C5B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9824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4E4D5-A9E1-298D-6A5C-D9F972B7E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504B1BA-CF37-0004-6FC7-99EE50A90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3AD2503-82EA-9C01-80A6-736435AE6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3737AF-8094-2994-CE23-EEF6E0C5B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7484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55D76-C377-83B8-063B-C523D4F31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4A46BB8-A34E-13B8-6D2D-3383B91601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CF215E5-4F55-0D5E-304D-3A1A81C2F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E8755ED-BD44-BBF4-DA24-C3C10AC69D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322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583EB-5591-20AA-5FCE-8533FCBB1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F716159-331C-64F7-3C79-159E3DF808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005DDBA-4A03-1ADA-AA48-2EE16D769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79E145C-827C-4DB8-D3E7-364AFB77A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2628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AA0F7-6CB7-27FB-C011-CA35EEC39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DD08FBD-9E95-C6F9-C4BC-6A85FA97F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6AF520E-FAA3-957E-A3C4-5400B9E8D1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4EED771-70E7-E641-CEF6-D2012B73F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1936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264B4-94AB-362E-BCCC-44269057B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51E158C-B0B6-459E-7C79-0EF54052EC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0078097-C7B3-45B3-F48F-6C057DCA7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8C9ED2E-C5DF-1142-0AF9-252E24A33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4071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21345-84A8-BF14-8AA9-C1A913E2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C287A5F-B428-C18E-58DF-0CB3E8D236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51EECB2-2CAD-F930-A8C3-8853A178AA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A3BDCC7-85B1-05C1-B6AC-53EA6CAAD9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6156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A3215B1E-B289-4C56-BCC0-2AB8CF93E2A1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65970"/>
            <a:ext cx="5739882" cy="2387600"/>
          </a:xfrm>
        </p:spPr>
        <p:txBody>
          <a:bodyPr rtlCol="0" anchor="b">
            <a:normAutofit/>
          </a:bodyPr>
          <a:lstStyle>
            <a:lvl1pPr algn="l">
              <a:defRPr sz="54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159827"/>
            <a:ext cx="5739882" cy="783773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0" y="822325"/>
            <a:ext cx="5684520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69280" y="2595562"/>
            <a:ext cx="5684520" cy="318103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0" y="0"/>
            <a:ext cx="4175760" cy="38404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0" y="3840480"/>
            <a:ext cx="4175760" cy="2087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54E59D1-0F68-4FA3-944D-63FCD442DA66}"/>
              </a:ext>
            </a:extLst>
          </p:cNvPr>
          <p:cNvSpPr/>
          <p:nvPr userDrawn="1"/>
        </p:nvSpPr>
        <p:spPr>
          <a:xfrm flipV="1">
            <a:off x="0" y="5928360"/>
            <a:ext cx="4175760" cy="929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날짜 개체 틀 4">
            <a:extLst>
              <a:ext uri="{FF2B5EF4-FFF2-40B4-BE49-F238E27FC236}">
                <a16:creationId xmlns:a16="http://schemas.microsoft.com/office/drawing/2014/main" id="{2FF674D8-A0B1-4D60-AB18-A733984F70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22" name="바닥글 개체 틀 5">
            <a:extLst>
              <a:ext uri="{FF2B5EF4-FFF2-40B4-BE49-F238E27FC236}">
                <a16:creationId xmlns:a16="http://schemas.microsoft.com/office/drawing/2014/main" id="{7E0AFFFB-7406-40B3-B2D5-18288BEA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</a:p>
        </p:txBody>
      </p:sp>
      <p:sp>
        <p:nvSpPr>
          <p:cNvPr id="23" name="슬라이드 번호 개체 틀 6">
            <a:extLst>
              <a:ext uri="{FF2B5EF4-FFF2-40B4-BE49-F238E27FC236}">
                <a16:creationId xmlns:a16="http://schemas.microsoft.com/office/drawing/2014/main" id="{0D2AF818-9E4C-485A-8EA3-3BD5917D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개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325"/>
            <a:ext cx="5684520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595562"/>
            <a:ext cx="5684520" cy="44155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 smtClean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8016240" y="0"/>
            <a:ext cx="24013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10417629" y="0"/>
            <a:ext cx="177437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54E59D1-0F68-4FA3-944D-63FCD442DA66}"/>
              </a:ext>
            </a:extLst>
          </p:cNvPr>
          <p:cNvSpPr/>
          <p:nvPr userDrawn="1"/>
        </p:nvSpPr>
        <p:spPr>
          <a:xfrm flipV="1">
            <a:off x="11800114" y="0"/>
            <a:ext cx="39188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20C3808-5997-40A2-83EF-E2136C52EFE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4529818"/>
            <a:ext cx="5684520" cy="44155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EAD9A34D-2599-4944-8F4B-6953690367E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38200" y="3040514"/>
            <a:ext cx="5684520" cy="1106942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4D123A04-698E-4E6B-BB2C-C4FCA2CFBB9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838200" y="4993888"/>
            <a:ext cx="5684520" cy="1106942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날짜 개체 틀 4">
            <a:extLst>
              <a:ext uri="{FF2B5EF4-FFF2-40B4-BE49-F238E27FC236}">
                <a16:creationId xmlns:a16="http://schemas.microsoft.com/office/drawing/2014/main" id="{8BC6F0B0-7E88-4658-BED0-B126DDE797A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15" name="바닥글 개체 틀 5">
            <a:extLst>
              <a:ext uri="{FF2B5EF4-FFF2-40B4-BE49-F238E27FC236}">
                <a16:creationId xmlns:a16="http://schemas.microsoft.com/office/drawing/2014/main" id="{1B454B68-B7BD-4197-BF00-63964D76348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</a:p>
        </p:txBody>
      </p:sp>
      <p:sp>
        <p:nvSpPr>
          <p:cNvPr id="16" name="슬라이드 번호 개체 틀 6">
            <a:extLst>
              <a:ext uri="{FF2B5EF4-FFF2-40B4-BE49-F238E27FC236}">
                <a16:creationId xmlns:a16="http://schemas.microsoft.com/office/drawing/2014/main" id="{BAA42605-D696-484D-B611-62CB3140EAC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65568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4개 콘텐츠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C2A3DF3F-0A0C-4018-A9D5-6DE43170F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822325"/>
            <a:ext cx="9329058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B2E9ED8E-C27B-434B-BABA-E66DF12C50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24742" y="259556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A9EBAE4-D52F-453F-8270-8B6E097489BF}"/>
              </a:ext>
            </a:extLst>
          </p:cNvPr>
          <p:cNvSpPr/>
          <p:nvPr userDrawn="1"/>
        </p:nvSpPr>
        <p:spPr>
          <a:xfrm>
            <a:off x="0" y="-1"/>
            <a:ext cx="674914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9FC540D-D53A-486F-96EA-3488254DA8F1}"/>
              </a:ext>
            </a:extLst>
          </p:cNvPr>
          <p:cNvSpPr/>
          <p:nvPr userDrawn="1"/>
        </p:nvSpPr>
        <p:spPr>
          <a:xfrm flipV="1">
            <a:off x="674914" y="0"/>
            <a:ext cx="67491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A5699F8-E412-4D90-AD9E-5A933F03D67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019111" y="259556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3C6CD4EE-A2DF-4227-8E8E-061E1811B31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024742" y="444613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2BD7E863-25A7-4713-A3A0-9A5F432FE00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019111" y="444613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내용 개체 틀 2">
            <a:extLst>
              <a:ext uri="{FF2B5EF4-FFF2-40B4-BE49-F238E27FC236}">
                <a16:creationId xmlns:a16="http://schemas.microsoft.com/office/drawing/2014/main" id="{13EEC52D-9939-4E0F-B26E-6287735877F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024740" y="306977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8" name="내용 개체 틀 2">
            <a:extLst>
              <a:ext uri="{FF2B5EF4-FFF2-40B4-BE49-F238E27FC236}">
                <a16:creationId xmlns:a16="http://schemas.microsoft.com/office/drawing/2014/main" id="{3F6A9263-89CC-446B-AA55-FA0F0180A70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019109" y="306977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내용 개체 틀 2">
            <a:extLst>
              <a:ext uri="{FF2B5EF4-FFF2-40B4-BE49-F238E27FC236}">
                <a16:creationId xmlns:a16="http://schemas.microsoft.com/office/drawing/2014/main" id="{73A562DC-F1FD-4766-B507-CC08FBA1EE6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024740" y="492034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내용 개체 틀 2">
            <a:extLst>
              <a:ext uri="{FF2B5EF4-FFF2-40B4-BE49-F238E27FC236}">
                <a16:creationId xmlns:a16="http://schemas.microsoft.com/office/drawing/2014/main" id="{B4A99B91-CC4B-4964-B372-94ED4BB9A77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019109" y="492034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1" name="날짜 개체 틀 4">
            <a:extLst>
              <a:ext uri="{FF2B5EF4-FFF2-40B4-BE49-F238E27FC236}">
                <a16:creationId xmlns:a16="http://schemas.microsoft.com/office/drawing/2014/main" id="{5413A312-123E-4C7A-864E-C120568D6037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2024740" y="6356350"/>
            <a:ext cx="1556659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22" name="바닥글 개체 틀 5">
            <a:extLst>
              <a:ext uri="{FF2B5EF4-FFF2-40B4-BE49-F238E27FC236}">
                <a16:creationId xmlns:a16="http://schemas.microsoft.com/office/drawing/2014/main" id="{F3306EE3-B07E-48BA-A4EE-EAFE9A458C3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5268686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</a:p>
        </p:txBody>
      </p:sp>
      <p:sp>
        <p:nvSpPr>
          <p:cNvPr id="23" name="슬라이드 번호 개체 틀 6">
            <a:extLst>
              <a:ext uri="{FF2B5EF4-FFF2-40B4-BE49-F238E27FC236}">
                <a16:creationId xmlns:a16="http://schemas.microsoft.com/office/drawing/2014/main" id="{6A049DF0-5C6A-4542-841D-C03F6230482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764486" y="6356350"/>
            <a:ext cx="1589314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8215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왼쪽 콘텐츠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79BF9015-BE24-42C7-B20B-596FE57DE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3480" y="3864426"/>
            <a:ext cx="5684520" cy="737734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제목 편집</a:t>
            </a: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37368391-D103-4780-88AC-9746C03596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73480" y="4879291"/>
            <a:ext cx="5684520" cy="132556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A0B4B24-EFFA-49CE-88D9-B8E2ECE17208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94AD39F-C2DD-4F6A-8AB9-EA5E0024EB1C}"/>
              </a:ext>
            </a:extLst>
          </p:cNvPr>
          <p:cNvSpPr/>
          <p:nvPr userDrawn="1"/>
        </p:nvSpPr>
        <p:spPr>
          <a:xfrm flipV="1">
            <a:off x="8016240" y="0"/>
            <a:ext cx="41757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날짜 개체 틀 4">
            <a:extLst>
              <a:ext uri="{FF2B5EF4-FFF2-40B4-BE49-F238E27FC236}">
                <a16:creationId xmlns:a16="http://schemas.microsoft.com/office/drawing/2014/main" id="{38ABA718-1AEF-413D-964E-FA9CA8ED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EE83AD3-B30F-42CE-99A0-D50CDB9C951F}"/>
              </a:ext>
            </a:extLst>
          </p:cNvPr>
          <p:cNvSpPr/>
          <p:nvPr userDrawn="1"/>
        </p:nvSpPr>
        <p:spPr>
          <a:xfrm>
            <a:off x="8011886" y="3429000"/>
            <a:ext cx="4180114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바닥글 개체 틀 5">
            <a:extLst>
              <a:ext uri="{FF2B5EF4-FFF2-40B4-BE49-F238E27FC236}">
                <a16:creationId xmlns:a16="http://schemas.microsoft.com/office/drawing/2014/main" id="{BCCB3A69-6840-43C8-94EB-C3EF41DB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</a:p>
        </p:txBody>
      </p:sp>
      <p:sp>
        <p:nvSpPr>
          <p:cNvPr id="16" name="슬라이드 번호 개체 틀 6">
            <a:extLst>
              <a:ext uri="{FF2B5EF4-FFF2-40B4-BE49-F238E27FC236}">
                <a16:creationId xmlns:a16="http://schemas.microsoft.com/office/drawing/2014/main" id="{B374594B-C272-477C-B1DB-A1E214CED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6946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위쪽 테두리가 있는 가운데 텍스트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40" y="1957701"/>
            <a:ext cx="5684520" cy="1305562"/>
          </a:xfrm>
        </p:spPr>
        <p:txBody>
          <a:bodyPr rtlCol="0" anchor="b"/>
          <a:lstStyle>
            <a:lvl1pPr algn="ctr"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53740" y="3429000"/>
            <a:ext cx="5684520" cy="23475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B217CA4-9423-45D5-AD1D-2415B600F1DD}"/>
              </a:ext>
            </a:extLst>
          </p:cNvPr>
          <p:cNvSpPr/>
          <p:nvPr userDrawn="1"/>
        </p:nvSpPr>
        <p:spPr>
          <a:xfrm>
            <a:off x="0" y="0"/>
            <a:ext cx="12192000" cy="10814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F525B7F-8292-4AE6-B9B3-F6C0621F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3E86D52-9DFB-4D69-BF39-2C163B394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0B91A39-D816-4317-AA23-55510F9D3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8160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텍스트 가운데 맞춤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40" y="1957701"/>
            <a:ext cx="5684520" cy="1305562"/>
          </a:xfrm>
        </p:spPr>
        <p:txBody>
          <a:bodyPr rtlCol="0" anchor="b"/>
          <a:lstStyle>
            <a:lvl1pPr algn="ctr"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53740" y="3429000"/>
            <a:ext cx="5684520" cy="23475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B514D1-FFF2-4784-BC98-5C209566EB25}"/>
              </a:ext>
            </a:extLst>
          </p:cNvPr>
          <p:cNvSpPr/>
          <p:nvPr userDrawn="1"/>
        </p:nvSpPr>
        <p:spPr>
          <a:xfrm>
            <a:off x="0" y="0"/>
            <a:ext cx="19158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F775047-FCCD-48A9-AE4B-E4619B3FA069}"/>
              </a:ext>
            </a:extLst>
          </p:cNvPr>
          <p:cNvSpPr/>
          <p:nvPr userDrawn="1"/>
        </p:nvSpPr>
        <p:spPr>
          <a:xfrm>
            <a:off x="10276114" y="0"/>
            <a:ext cx="19158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날짜 개체 틀 4">
            <a:extLst>
              <a:ext uri="{FF2B5EF4-FFF2-40B4-BE49-F238E27FC236}">
                <a16:creationId xmlns:a16="http://schemas.microsoft.com/office/drawing/2014/main" id="{E57E5351-59BE-4BC8-83D8-BABF2317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9" name="바닥글 개체 틀 5">
            <a:extLst>
              <a:ext uri="{FF2B5EF4-FFF2-40B4-BE49-F238E27FC236}">
                <a16:creationId xmlns:a16="http://schemas.microsoft.com/office/drawing/2014/main" id="{7F2C600D-D61A-47D7-88A2-66D269DC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</a:p>
        </p:txBody>
      </p:sp>
      <p:sp>
        <p:nvSpPr>
          <p:cNvPr id="10" name="슬라이드 번호 개체 틀 6">
            <a:extLst>
              <a:ext uri="{FF2B5EF4-FFF2-40B4-BE49-F238E27FC236}">
                <a16:creationId xmlns:a16="http://schemas.microsoft.com/office/drawing/2014/main" id="{E257B2EA-F7F2-4B84-A989-76BF9D0F8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5552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4개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90D749F-1509-46B1-B8ED-3506AC084799}"/>
              </a:ext>
            </a:extLst>
          </p:cNvPr>
          <p:cNvSpPr/>
          <p:nvPr userDrawn="1"/>
        </p:nvSpPr>
        <p:spPr>
          <a:xfrm>
            <a:off x="0" y="0"/>
            <a:ext cx="12192000" cy="1981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56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1</a:t>
            </a:r>
            <a:endParaRPr lang="ko-KR" altLang="en-US" noProof="0"/>
          </a:p>
        </p:txBody>
      </p:sp>
      <p:sp>
        <p:nvSpPr>
          <p:cNvPr id="11" name="텍스트 개체 틀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6208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2</a:t>
            </a:r>
            <a:endParaRPr lang="ko-KR" altLang="en-US" noProof="0"/>
          </a:p>
        </p:txBody>
      </p:sp>
      <p:sp>
        <p:nvSpPr>
          <p:cNvPr id="13" name="텍스트 개체 틀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660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3</a:t>
            </a:r>
            <a:endParaRPr lang="ko-KR" altLang="en-US" noProof="0"/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9CB783F5-ED01-464E-9185-F05CFA0E84C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3112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4</a:t>
            </a:r>
            <a:endParaRPr lang="ko-KR" altLang="en-US" noProof="0"/>
          </a:p>
        </p:txBody>
      </p:sp>
      <p:sp>
        <p:nvSpPr>
          <p:cNvPr id="21" name="온라인 이미지 개체 틀 20">
            <a:extLst>
              <a:ext uri="{FF2B5EF4-FFF2-40B4-BE49-F238E27FC236}">
                <a16:creationId xmlns:a16="http://schemas.microsoft.com/office/drawing/2014/main" id="{D25CFAE9-00ED-42E0-BC9A-37BA858979B3}"/>
              </a:ext>
            </a:extLst>
          </p:cNvPr>
          <p:cNvSpPr>
            <a:spLocks noGrp="1"/>
          </p:cNvSpPr>
          <p:nvPr>
            <p:ph type="clipArt" sz="quarter" idx="48"/>
          </p:nvPr>
        </p:nvSpPr>
        <p:spPr>
          <a:xfrm>
            <a:off x="1090200" y="3080256"/>
            <a:ext cx="1476375" cy="1474788"/>
          </a:xfrm>
        </p:spPr>
        <p:txBody>
          <a:bodyPr rtlCol="0">
            <a:normAutofit/>
          </a:bodyPr>
          <a:lstStyle>
            <a:lvl1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온라인 이미지를 추가하려면 아이콘을 클릭하세요</a:t>
            </a:r>
          </a:p>
        </p:txBody>
      </p:sp>
      <p:sp>
        <p:nvSpPr>
          <p:cNvPr id="22" name="온라인 이미지 개체 틀 20">
            <a:extLst>
              <a:ext uri="{FF2B5EF4-FFF2-40B4-BE49-F238E27FC236}">
                <a16:creationId xmlns:a16="http://schemas.microsoft.com/office/drawing/2014/main" id="{280D5B0E-3D2E-4146-9670-B596E8EBD129}"/>
              </a:ext>
            </a:extLst>
          </p:cNvPr>
          <p:cNvSpPr>
            <a:spLocks noGrp="1"/>
          </p:cNvSpPr>
          <p:nvPr>
            <p:ph type="clipArt" sz="quarter" idx="49"/>
          </p:nvPr>
        </p:nvSpPr>
        <p:spPr>
          <a:xfrm>
            <a:off x="3935025" y="3080256"/>
            <a:ext cx="1476375" cy="1474788"/>
          </a:xfrm>
        </p:spPr>
        <p:txBody>
          <a:bodyPr rtlCol="0">
            <a:normAutofit/>
          </a:bodyPr>
          <a:lstStyle>
            <a:lvl1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온라인 이미지를 추가하려면 아이콘을 클릭하세요</a:t>
            </a:r>
          </a:p>
        </p:txBody>
      </p:sp>
      <p:sp>
        <p:nvSpPr>
          <p:cNvPr id="23" name="온라인 이미지 개체 틀 20">
            <a:extLst>
              <a:ext uri="{FF2B5EF4-FFF2-40B4-BE49-F238E27FC236}">
                <a16:creationId xmlns:a16="http://schemas.microsoft.com/office/drawing/2014/main" id="{03D89936-E0D7-4618-9E72-EC1467568C21}"/>
              </a:ext>
            </a:extLst>
          </p:cNvPr>
          <p:cNvSpPr>
            <a:spLocks noGrp="1"/>
          </p:cNvSpPr>
          <p:nvPr>
            <p:ph type="clipArt" sz="quarter" idx="50"/>
          </p:nvPr>
        </p:nvSpPr>
        <p:spPr>
          <a:xfrm>
            <a:off x="6779850" y="3079044"/>
            <a:ext cx="1476375" cy="1474788"/>
          </a:xfrm>
        </p:spPr>
        <p:txBody>
          <a:bodyPr rtlCol="0">
            <a:normAutofit/>
          </a:bodyPr>
          <a:lstStyle>
            <a:lvl1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온라인 이미지를 추가하려면 아이콘을 클릭하세요</a:t>
            </a:r>
          </a:p>
        </p:txBody>
      </p:sp>
      <p:sp>
        <p:nvSpPr>
          <p:cNvPr id="24" name="온라인 이미지 개체 틀 20">
            <a:extLst>
              <a:ext uri="{FF2B5EF4-FFF2-40B4-BE49-F238E27FC236}">
                <a16:creationId xmlns:a16="http://schemas.microsoft.com/office/drawing/2014/main" id="{08A2E99E-9F83-4666-BD35-056C88AEBFB1}"/>
              </a:ext>
            </a:extLst>
          </p:cNvPr>
          <p:cNvSpPr>
            <a:spLocks noGrp="1"/>
          </p:cNvSpPr>
          <p:nvPr>
            <p:ph type="clipArt" sz="quarter" idx="51"/>
          </p:nvPr>
        </p:nvSpPr>
        <p:spPr>
          <a:xfrm>
            <a:off x="9625612" y="3079044"/>
            <a:ext cx="1476375" cy="1474788"/>
          </a:xfrm>
        </p:spPr>
        <p:txBody>
          <a:bodyPr rtlCol="0">
            <a:normAutofit/>
          </a:bodyPr>
          <a:lstStyle>
            <a:lvl1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온라인 이미지를 추가하려면 아이콘을 클릭하세요</a:t>
            </a:r>
          </a:p>
        </p:txBody>
      </p:sp>
      <p:sp>
        <p:nvSpPr>
          <p:cNvPr id="25" name="날짜 개체 틀 4">
            <a:extLst>
              <a:ext uri="{FF2B5EF4-FFF2-40B4-BE49-F238E27FC236}">
                <a16:creationId xmlns:a16="http://schemas.microsoft.com/office/drawing/2014/main" id="{8B2D064B-EC57-4EA9-96ED-918E61BF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26" name="바닥글 개체 틀 5">
            <a:extLst>
              <a:ext uri="{FF2B5EF4-FFF2-40B4-BE49-F238E27FC236}">
                <a16:creationId xmlns:a16="http://schemas.microsoft.com/office/drawing/2014/main" id="{B2A70FF9-0C32-4443-A788-56E40DD78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</a:p>
        </p:txBody>
      </p:sp>
      <p:sp>
        <p:nvSpPr>
          <p:cNvPr id="27" name="슬라이드 번호 개체 틀 6">
            <a:extLst>
              <a:ext uri="{FF2B5EF4-FFF2-40B4-BE49-F238E27FC236}">
                <a16:creationId xmlns:a16="http://schemas.microsoft.com/office/drawing/2014/main" id="{D51176E4-E898-4497-ACF7-72CFF75FE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1523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, 콘텐츠 및 4개의 이미지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FBCCBC51-CB80-441C-9628-70A3BFA8C31A}"/>
              </a:ext>
            </a:extLst>
          </p:cNvPr>
          <p:cNvSpPr/>
          <p:nvPr userDrawn="1"/>
        </p:nvSpPr>
        <p:spPr>
          <a:xfrm>
            <a:off x="0" y="3429000"/>
            <a:ext cx="48768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90D749F-1509-46B1-B8ED-3506AC084799}"/>
              </a:ext>
            </a:extLst>
          </p:cNvPr>
          <p:cNvSpPr/>
          <p:nvPr userDrawn="1"/>
        </p:nvSpPr>
        <p:spPr>
          <a:xfrm>
            <a:off x="0" y="1"/>
            <a:ext cx="48768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621139"/>
          </a:xfrm>
        </p:spPr>
        <p:txBody>
          <a:bodyPr rtlCol="0" anchor="b"/>
          <a:lstStyle>
            <a:lvl1pPr algn="l"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ZA" noProof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73368" y="21314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1</a:t>
            </a:r>
            <a:endParaRPr lang="ko-KR" altLang="en-ZA" noProof="0"/>
          </a:p>
        </p:txBody>
      </p:sp>
      <p:sp>
        <p:nvSpPr>
          <p:cNvPr id="11" name="텍스트 개체 틀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24518" y="21314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2</a:t>
            </a:r>
            <a:endParaRPr lang="ko-KR" altLang="en-ZA" noProof="0"/>
          </a:p>
        </p:txBody>
      </p:sp>
      <p:sp>
        <p:nvSpPr>
          <p:cNvPr id="13" name="텍스트 개체 틀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74118" y="48746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3</a:t>
            </a:r>
            <a:endParaRPr lang="ko-KR" altLang="en-ZA" noProof="0"/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9CB783F5-ED01-464E-9185-F05CFA0E84C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919318" y="48746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4</a:t>
            </a:r>
            <a:endParaRPr lang="ko-KR" altLang="en-ZA" noProof="0"/>
          </a:p>
        </p:txBody>
      </p:sp>
      <p:sp>
        <p:nvSpPr>
          <p:cNvPr id="21" name="온라인 이미지 개체 틀 20">
            <a:extLst>
              <a:ext uri="{FF2B5EF4-FFF2-40B4-BE49-F238E27FC236}">
                <a16:creationId xmlns:a16="http://schemas.microsoft.com/office/drawing/2014/main" id="{D25CFAE9-00ED-42E0-BC9A-37BA858979B3}"/>
              </a:ext>
            </a:extLst>
          </p:cNvPr>
          <p:cNvSpPr>
            <a:spLocks noGrp="1"/>
          </p:cNvSpPr>
          <p:nvPr>
            <p:ph type="clipArt" sz="quarter" idx="48"/>
          </p:nvPr>
        </p:nvSpPr>
        <p:spPr>
          <a:xfrm>
            <a:off x="6387961" y="643469"/>
            <a:ext cx="1476375" cy="1474788"/>
          </a:xfrm>
        </p:spPr>
        <p:txBody>
          <a:bodyPr rtlCol="0">
            <a:normAutofit/>
          </a:bodyPr>
          <a:lstStyle>
            <a:lvl1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온라인 이미지를 추가하려면 아이콘을 클릭하세요</a:t>
            </a:r>
          </a:p>
        </p:txBody>
      </p:sp>
      <p:sp>
        <p:nvSpPr>
          <p:cNvPr id="22" name="온라인 이미지 개체 틀 20">
            <a:extLst>
              <a:ext uri="{FF2B5EF4-FFF2-40B4-BE49-F238E27FC236}">
                <a16:creationId xmlns:a16="http://schemas.microsoft.com/office/drawing/2014/main" id="{280D5B0E-3D2E-4146-9670-B596E8EBD129}"/>
              </a:ext>
            </a:extLst>
          </p:cNvPr>
          <p:cNvSpPr>
            <a:spLocks noGrp="1"/>
          </p:cNvSpPr>
          <p:nvPr>
            <p:ph type="clipArt" sz="quarter" idx="49"/>
          </p:nvPr>
        </p:nvSpPr>
        <p:spPr>
          <a:xfrm>
            <a:off x="9238736" y="643469"/>
            <a:ext cx="1476375" cy="1474788"/>
          </a:xfrm>
        </p:spPr>
        <p:txBody>
          <a:bodyPr rtlCol="0">
            <a:normAutofit/>
          </a:bodyPr>
          <a:lstStyle>
            <a:lvl1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온라인 이미지를 추가하려면 아이콘을 클릭하세요</a:t>
            </a:r>
          </a:p>
        </p:txBody>
      </p:sp>
      <p:sp>
        <p:nvSpPr>
          <p:cNvPr id="23" name="온라인 이미지 개체 틀 20">
            <a:extLst>
              <a:ext uri="{FF2B5EF4-FFF2-40B4-BE49-F238E27FC236}">
                <a16:creationId xmlns:a16="http://schemas.microsoft.com/office/drawing/2014/main" id="{03D89936-E0D7-4618-9E72-EC1467568C21}"/>
              </a:ext>
            </a:extLst>
          </p:cNvPr>
          <p:cNvSpPr>
            <a:spLocks noGrp="1"/>
          </p:cNvSpPr>
          <p:nvPr>
            <p:ph type="clipArt" sz="quarter" idx="50"/>
          </p:nvPr>
        </p:nvSpPr>
        <p:spPr>
          <a:xfrm>
            <a:off x="6387961" y="3385457"/>
            <a:ext cx="1476375" cy="1474788"/>
          </a:xfrm>
        </p:spPr>
        <p:txBody>
          <a:bodyPr rtlCol="0">
            <a:normAutofit/>
          </a:bodyPr>
          <a:lstStyle>
            <a:lvl1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온라인 이미지를 추가하려면 아이콘을 클릭하세요</a:t>
            </a:r>
          </a:p>
        </p:txBody>
      </p:sp>
      <p:sp>
        <p:nvSpPr>
          <p:cNvPr id="24" name="온라인 이미지 개체 틀 20">
            <a:extLst>
              <a:ext uri="{FF2B5EF4-FFF2-40B4-BE49-F238E27FC236}">
                <a16:creationId xmlns:a16="http://schemas.microsoft.com/office/drawing/2014/main" id="{08A2E99E-9F83-4666-BD35-056C88AEBFB1}"/>
              </a:ext>
            </a:extLst>
          </p:cNvPr>
          <p:cNvSpPr>
            <a:spLocks noGrp="1"/>
          </p:cNvSpPr>
          <p:nvPr>
            <p:ph type="clipArt" sz="quarter" idx="51"/>
          </p:nvPr>
        </p:nvSpPr>
        <p:spPr>
          <a:xfrm>
            <a:off x="9233723" y="3385457"/>
            <a:ext cx="1476375" cy="1474788"/>
          </a:xfrm>
        </p:spPr>
        <p:txBody>
          <a:bodyPr rtlCol="0">
            <a:normAutofit/>
          </a:bodyPr>
          <a:lstStyle>
            <a:lvl1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온라인 이미지를 추가하려면 아이콘을 클릭하세요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8A1CBAE-F2E5-4866-A865-C55E6257349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38200" y="4112198"/>
            <a:ext cx="3200400" cy="1395974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6" name="텍스트 개체 틀 8">
            <a:extLst>
              <a:ext uri="{FF2B5EF4-FFF2-40B4-BE49-F238E27FC236}">
                <a16:creationId xmlns:a16="http://schemas.microsoft.com/office/drawing/2014/main" id="{DA996B3F-2EC7-495F-920F-B21C55D9428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073368" y="25775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1</a:t>
            </a:r>
            <a:endParaRPr lang="ko-KR" altLang="en-ZA" noProof="0"/>
          </a:p>
        </p:txBody>
      </p:sp>
      <p:sp>
        <p:nvSpPr>
          <p:cNvPr id="17" name="텍스트 개체 틀 8">
            <a:extLst>
              <a:ext uri="{FF2B5EF4-FFF2-40B4-BE49-F238E27FC236}">
                <a16:creationId xmlns:a16="http://schemas.microsoft.com/office/drawing/2014/main" id="{8F06E2A5-B7ED-4E1B-9B77-DFF175FA257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924518" y="25775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2</a:t>
            </a:r>
            <a:endParaRPr lang="ko-KR" altLang="en-ZA" noProof="0"/>
          </a:p>
        </p:txBody>
      </p:sp>
      <p:sp>
        <p:nvSpPr>
          <p:cNvPr id="18" name="텍스트 개체 틀 8">
            <a:extLst>
              <a:ext uri="{FF2B5EF4-FFF2-40B4-BE49-F238E27FC236}">
                <a16:creationId xmlns:a16="http://schemas.microsoft.com/office/drawing/2014/main" id="{D12A97F1-04F3-48EA-99B9-030059505D9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074118" y="53207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3</a:t>
            </a:r>
            <a:endParaRPr lang="ko-KR" altLang="en-ZA" noProof="0"/>
          </a:p>
        </p:txBody>
      </p:sp>
      <p:sp>
        <p:nvSpPr>
          <p:cNvPr id="19" name="텍스트 개체 틀 8">
            <a:extLst>
              <a:ext uri="{FF2B5EF4-FFF2-40B4-BE49-F238E27FC236}">
                <a16:creationId xmlns:a16="http://schemas.microsoft.com/office/drawing/2014/main" id="{8884A8E9-B6DB-4ADD-A85B-593F618E457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919318" y="53207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글머리 기호 </a:t>
            </a:r>
            <a:r>
              <a:rPr lang="en-US" altLang="ko-KR" noProof="0"/>
              <a:t>4</a:t>
            </a:r>
            <a:endParaRPr lang="ko-KR" altLang="en-ZA" noProof="0"/>
          </a:p>
        </p:txBody>
      </p:sp>
      <p:sp>
        <p:nvSpPr>
          <p:cNvPr id="28" name="텍스트 개체 틀 4">
            <a:extLst>
              <a:ext uri="{FF2B5EF4-FFF2-40B4-BE49-F238E27FC236}">
                <a16:creationId xmlns:a16="http://schemas.microsoft.com/office/drawing/2014/main" id="{19E1EA5F-9EF0-45C3-94DD-6DF64F4DFA1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38201" y="5511642"/>
            <a:ext cx="3200400" cy="844707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0" name="날짜 개체 틀 4">
            <a:extLst>
              <a:ext uri="{FF2B5EF4-FFF2-40B4-BE49-F238E27FC236}">
                <a16:creationId xmlns:a16="http://schemas.microsoft.com/office/drawing/2014/main" id="{5EBE65FE-7980-4861-93F3-178D1931E7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31" name="바닥글 개체 틀 5">
            <a:extLst>
              <a:ext uri="{FF2B5EF4-FFF2-40B4-BE49-F238E27FC236}">
                <a16:creationId xmlns:a16="http://schemas.microsoft.com/office/drawing/2014/main" id="{5941D839-A1FC-4620-8485-F69D66D59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</a:p>
        </p:txBody>
      </p:sp>
      <p:sp>
        <p:nvSpPr>
          <p:cNvPr id="32" name="슬라이드 번호 개체 틀 6">
            <a:extLst>
              <a:ext uri="{FF2B5EF4-FFF2-40B4-BE49-F238E27FC236}">
                <a16:creationId xmlns:a16="http://schemas.microsoft.com/office/drawing/2014/main" id="{B3B8613F-19BE-4CDB-BC4C-C321B4B8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557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7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조직도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037"/>
            <a:ext cx="4573200" cy="1325563"/>
          </a:xfrm>
        </p:spPr>
        <p:txBody>
          <a:bodyPr rtlCol="0"/>
          <a:lstStyle>
            <a:lvl1pPr algn="l">
              <a:defRPr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ZA" noProof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21635" y="2039382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이름</a:t>
            </a:r>
            <a:endParaRPr lang="ko-KR" altLang="en-ZA" noProof="0"/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16CC17AD-6E52-42E9-989B-FB086C64DFD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021635" y="2408260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제목</a:t>
            </a:r>
            <a:endParaRPr lang="ko-KR" altLang="en-ZA" noProof="0"/>
          </a:p>
        </p:txBody>
      </p:sp>
      <p:sp>
        <p:nvSpPr>
          <p:cNvPr id="16" name="텍스트 개체 틀 8">
            <a:extLst>
              <a:ext uri="{FF2B5EF4-FFF2-40B4-BE49-F238E27FC236}">
                <a16:creationId xmlns:a16="http://schemas.microsoft.com/office/drawing/2014/main" id="{D36B0D72-6C95-4E3A-A679-D94CB154306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043407" y="4770420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이름</a:t>
            </a:r>
            <a:endParaRPr lang="ko-KR" altLang="en-ZA" noProof="0"/>
          </a:p>
        </p:txBody>
      </p:sp>
      <p:sp>
        <p:nvSpPr>
          <p:cNvPr id="17" name="텍스트 개체 틀 8">
            <a:extLst>
              <a:ext uri="{FF2B5EF4-FFF2-40B4-BE49-F238E27FC236}">
                <a16:creationId xmlns:a16="http://schemas.microsoft.com/office/drawing/2014/main" id="{7E6E1537-8CF9-4C86-8E25-29BFFDAFDDD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043407" y="5139298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제목</a:t>
            </a:r>
            <a:endParaRPr lang="ko-KR" altLang="en-ZA" noProof="0"/>
          </a:p>
        </p:txBody>
      </p:sp>
      <p:sp>
        <p:nvSpPr>
          <p:cNvPr id="18" name="텍스트 개체 틀 8">
            <a:extLst>
              <a:ext uri="{FF2B5EF4-FFF2-40B4-BE49-F238E27FC236}">
                <a16:creationId xmlns:a16="http://schemas.microsoft.com/office/drawing/2014/main" id="{755E9ED2-721A-416D-AFA6-B57E6B8D8C5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757407" y="4758255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이름</a:t>
            </a:r>
            <a:endParaRPr lang="ko-KR" altLang="en-ZA" noProof="0"/>
          </a:p>
        </p:txBody>
      </p:sp>
      <p:sp>
        <p:nvSpPr>
          <p:cNvPr id="19" name="텍스트 개체 틀 8">
            <a:extLst>
              <a:ext uri="{FF2B5EF4-FFF2-40B4-BE49-F238E27FC236}">
                <a16:creationId xmlns:a16="http://schemas.microsoft.com/office/drawing/2014/main" id="{0DE1C87C-07E3-42FC-9B43-81D789BF794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757407" y="5127133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제목</a:t>
            </a:r>
            <a:endParaRPr lang="ko-KR" altLang="en-ZA" noProof="0"/>
          </a:p>
        </p:txBody>
      </p:sp>
      <p:sp>
        <p:nvSpPr>
          <p:cNvPr id="20" name="텍스트 개체 틀 8">
            <a:extLst>
              <a:ext uri="{FF2B5EF4-FFF2-40B4-BE49-F238E27FC236}">
                <a16:creationId xmlns:a16="http://schemas.microsoft.com/office/drawing/2014/main" id="{8556C5D2-9D30-44C4-95EA-DA672356995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1407" y="4770420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이름</a:t>
            </a:r>
            <a:endParaRPr lang="ko-KR" altLang="en-ZA" noProof="0"/>
          </a:p>
        </p:txBody>
      </p:sp>
      <p:sp>
        <p:nvSpPr>
          <p:cNvPr id="25" name="텍스트 개체 틀 8">
            <a:extLst>
              <a:ext uri="{FF2B5EF4-FFF2-40B4-BE49-F238E27FC236}">
                <a16:creationId xmlns:a16="http://schemas.microsoft.com/office/drawing/2014/main" id="{BB8DD76A-44FE-4266-9CE3-FC74ACF6147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1407" y="5139298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제목</a:t>
            </a:r>
            <a:endParaRPr lang="ko-KR" altLang="en-ZA" noProof="0"/>
          </a:p>
        </p:txBody>
      </p:sp>
      <p:sp>
        <p:nvSpPr>
          <p:cNvPr id="26" name="텍스트 개체 틀 8">
            <a:extLst>
              <a:ext uri="{FF2B5EF4-FFF2-40B4-BE49-F238E27FC236}">
                <a16:creationId xmlns:a16="http://schemas.microsoft.com/office/drawing/2014/main" id="{BB7FB830-D9B0-43D8-B279-D8A3831911C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615407" y="4758255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이름</a:t>
            </a:r>
            <a:endParaRPr lang="ko-KR" altLang="en-ZA" noProof="0"/>
          </a:p>
        </p:txBody>
      </p:sp>
      <p:sp>
        <p:nvSpPr>
          <p:cNvPr id="27" name="텍스트 개체 틀 8">
            <a:extLst>
              <a:ext uri="{FF2B5EF4-FFF2-40B4-BE49-F238E27FC236}">
                <a16:creationId xmlns:a16="http://schemas.microsoft.com/office/drawing/2014/main" id="{DA699CE9-2DCD-4D59-B359-D7D3511A2158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615407" y="5127133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제목</a:t>
            </a:r>
            <a:endParaRPr lang="ko-KR" altLang="en-ZA" noProof="0"/>
          </a:p>
        </p:txBody>
      </p:sp>
      <p:sp>
        <p:nvSpPr>
          <p:cNvPr id="28" name="텍스트 개체 틀 8">
            <a:extLst>
              <a:ext uri="{FF2B5EF4-FFF2-40B4-BE49-F238E27FC236}">
                <a16:creationId xmlns:a16="http://schemas.microsoft.com/office/drawing/2014/main" id="{5B0C1AF9-7ECA-4F02-B71D-97228D05B03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329407" y="4770420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이름</a:t>
            </a:r>
            <a:endParaRPr lang="ko-KR" altLang="en-ZA" noProof="0"/>
          </a:p>
        </p:txBody>
      </p:sp>
      <p:sp>
        <p:nvSpPr>
          <p:cNvPr id="29" name="텍스트 개체 틀 8">
            <a:extLst>
              <a:ext uri="{FF2B5EF4-FFF2-40B4-BE49-F238E27FC236}">
                <a16:creationId xmlns:a16="http://schemas.microsoft.com/office/drawing/2014/main" id="{FE515F87-B08B-4273-9427-B4477D68E33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329407" y="5139298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ko-KR" altLang="en-US" noProof="0"/>
              <a:t>제목</a:t>
            </a:r>
            <a:endParaRPr lang="ko-KR" altLang="en-ZA" noProof="0"/>
          </a:p>
        </p:txBody>
      </p:sp>
      <p:cxnSp>
        <p:nvCxnSpPr>
          <p:cNvPr id="5" name="직선 연결선(S) 4">
            <a:extLst>
              <a:ext uri="{FF2B5EF4-FFF2-40B4-BE49-F238E27FC236}">
                <a16:creationId xmlns:a16="http://schemas.microsoft.com/office/drawing/2014/main" id="{02353FBD-19BF-45E4-A6F5-4217CDAAA52E}"/>
              </a:ext>
            </a:extLst>
          </p:cNvPr>
          <p:cNvCxnSpPr/>
          <p:nvPr userDrawn="1"/>
        </p:nvCxnSpPr>
        <p:spPr>
          <a:xfrm>
            <a:off x="1513114" y="3875317"/>
            <a:ext cx="9111343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날짜 개체 틀 4">
            <a:extLst>
              <a:ext uri="{FF2B5EF4-FFF2-40B4-BE49-F238E27FC236}">
                <a16:creationId xmlns:a16="http://schemas.microsoft.com/office/drawing/2014/main" id="{BA4BCF05-CDFF-42C0-A406-D762B747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42" name="바닥글 개체 틀 5">
            <a:extLst>
              <a:ext uri="{FF2B5EF4-FFF2-40B4-BE49-F238E27FC236}">
                <a16:creationId xmlns:a16="http://schemas.microsoft.com/office/drawing/2014/main" id="{FE043986-6365-4919-A13C-B1086DCF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직원 방향</a:t>
            </a:r>
          </a:p>
        </p:txBody>
      </p:sp>
      <p:sp>
        <p:nvSpPr>
          <p:cNvPr id="43" name="슬라이드 번호 개체 틀 6">
            <a:extLst>
              <a:ext uri="{FF2B5EF4-FFF2-40B4-BE49-F238E27FC236}">
                <a16:creationId xmlns:a16="http://schemas.microsoft.com/office/drawing/2014/main" id="{4FD22B22-DA9C-4B3F-A67F-D07291278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cxnSp>
        <p:nvCxnSpPr>
          <p:cNvPr id="47" name="직선 연결선(S) 46">
            <a:extLst>
              <a:ext uri="{FF2B5EF4-FFF2-40B4-BE49-F238E27FC236}">
                <a16:creationId xmlns:a16="http://schemas.microsoft.com/office/drawing/2014/main" id="{AFAB3CE1-D027-49AE-8023-7D6E330C7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852057"/>
            <a:ext cx="0" cy="1643743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(S) 48">
            <a:extLst>
              <a:ext uri="{FF2B5EF4-FFF2-40B4-BE49-F238E27FC236}">
                <a16:creationId xmlns:a16="http://schemas.microsoft.com/office/drawing/2014/main" id="{6B59BE6F-06DF-4031-A366-9BF6A53377C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611592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(S) 53">
            <a:extLst>
              <a:ext uri="{FF2B5EF4-FFF2-40B4-BE49-F238E27FC236}">
                <a16:creationId xmlns:a16="http://schemas.microsoft.com/office/drawing/2014/main" id="{588442AB-AF81-4C81-B0CE-584EE410EB92}"/>
              </a:ext>
            </a:extLst>
          </p:cNvPr>
          <p:cNvCxnSpPr>
            <a:cxnSpLocks/>
          </p:cNvCxnSpPr>
          <p:nvPr userDrawn="1"/>
        </p:nvCxnSpPr>
        <p:spPr>
          <a:xfrm flipV="1">
            <a:off x="1513114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(S) 55">
            <a:extLst>
              <a:ext uri="{FF2B5EF4-FFF2-40B4-BE49-F238E27FC236}">
                <a16:creationId xmlns:a16="http://schemas.microsoft.com/office/drawing/2014/main" id="{35F27884-729D-4CA6-A08A-92EBC733CCB5}"/>
              </a:ext>
            </a:extLst>
          </p:cNvPr>
          <p:cNvCxnSpPr>
            <a:cxnSpLocks/>
          </p:cNvCxnSpPr>
          <p:nvPr userDrawn="1"/>
        </p:nvCxnSpPr>
        <p:spPr>
          <a:xfrm flipV="1">
            <a:off x="3815938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(S) 57">
            <a:extLst>
              <a:ext uri="{FF2B5EF4-FFF2-40B4-BE49-F238E27FC236}">
                <a16:creationId xmlns:a16="http://schemas.microsoft.com/office/drawing/2014/main" id="{A1F7E5A1-BEA5-447F-BED5-E18F7A1D9A37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1011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08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오른쪽 콘텐츠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0" y="2376805"/>
            <a:ext cx="5013960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69280" y="4150042"/>
            <a:ext cx="5013960" cy="196119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0" y="0"/>
            <a:ext cx="41757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371856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날짜 개체 틀 4">
            <a:extLst>
              <a:ext uri="{FF2B5EF4-FFF2-40B4-BE49-F238E27FC236}">
                <a16:creationId xmlns:a16="http://schemas.microsoft.com/office/drawing/2014/main" id="{9ECA7294-D791-453A-AEDA-C7BC2C83BA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8" name="바닥글 개체 틀 5">
            <a:extLst>
              <a:ext uri="{FF2B5EF4-FFF2-40B4-BE49-F238E27FC236}">
                <a16:creationId xmlns:a16="http://schemas.microsoft.com/office/drawing/2014/main" id="{E3F008A3-FE03-4B55-99DE-C66C7215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</a:p>
        </p:txBody>
      </p:sp>
      <p:sp>
        <p:nvSpPr>
          <p:cNvPr id="10" name="슬라이드 번호 개체 틀 6">
            <a:extLst>
              <a:ext uri="{FF2B5EF4-FFF2-40B4-BE49-F238E27FC236}">
                <a16:creationId xmlns:a16="http://schemas.microsoft.com/office/drawing/2014/main" id="{561AA2A7-90C9-48FA-A998-4CB16275A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030503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슬라이드 닫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A3215B1E-B289-4C56-BCC0-2AB8CF93E2A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2313571"/>
            <a:ext cx="4419600" cy="1659716"/>
          </a:xfrm>
        </p:spPr>
        <p:txBody>
          <a:bodyPr rtlCol="0" anchor="ctr">
            <a:normAutofit/>
          </a:bodyPr>
          <a:lstStyle>
            <a:lvl1pPr algn="ctr">
              <a:defRPr sz="5400"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편집하려면 클릭하세요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02" y="2348318"/>
            <a:ext cx="2743200" cy="1659715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2857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2514600" cy="365125"/>
          </a:xfrm>
        </p:spPr>
        <p:txBody>
          <a:bodyPr rtlCol="0"/>
          <a:lstStyle>
            <a:lvl1pPr algn="r"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chemeClr val="accent1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390968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8434EB92-62CF-4273-86A4-59223DABDBB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9A25F60-1F94-4EB8-AECE-53F9C3EBF6AC}"/>
              </a:ext>
            </a:extLst>
          </p:cNvPr>
          <p:cNvSpPr/>
          <p:nvPr userDrawn="1"/>
        </p:nvSpPr>
        <p:spPr>
          <a:xfrm>
            <a:off x="0" y="6509657"/>
            <a:ext cx="12192000" cy="3483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10515600" cy="3080657"/>
          </a:xfrm>
        </p:spPr>
        <p:txBody>
          <a:bodyPr rtlCol="0" anchor="ctr"/>
          <a:lstStyle>
            <a:lvl1pPr>
              <a:defRPr sz="60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팀 슬라이드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6" name="그림 개체 틀 15">
            <a:extLst>
              <a:ext uri="{FF2B5EF4-FFF2-40B4-BE49-F238E27FC236}">
                <a16:creationId xmlns:a16="http://schemas.microsoft.com/office/drawing/2014/main" id="{A74BA5A7-7918-4C65-BAAB-14B3A1E2B4E4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52161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  <a:endParaRPr lang="ko-KR" altLang="en-ZA" noProof="0"/>
          </a:p>
        </p:txBody>
      </p:sp>
      <p:sp>
        <p:nvSpPr>
          <p:cNvPr id="7" name="그림 개체 틀 15">
            <a:extLst>
              <a:ext uri="{FF2B5EF4-FFF2-40B4-BE49-F238E27FC236}">
                <a16:creationId xmlns:a16="http://schemas.microsoft.com/office/drawing/2014/main" id="{0C5DF728-AFC5-467F-86BF-45BBD778725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07938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  <a:endParaRPr lang="ko-KR" altLang="en-ZA" noProof="0"/>
          </a:p>
        </p:txBody>
      </p:sp>
      <p:sp>
        <p:nvSpPr>
          <p:cNvPr id="8" name="그림 개체 틀 15">
            <a:extLst>
              <a:ext uri="{FF2B5EF4-FFF2-40B4-BE49-F238E27FC236}">
                <a16:creationId xmlns:a16="http://schemas.microsoft.com/office/drawing/2014/main" id="{BBFE7B80-0990-424B-A099-BFECB5508302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63715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  <a:endParaRPr lang="ko-KR" altLang="en-ZA" noProof="0"/>
          </a:p>
        </p:txBody>
      </p:sp>
      <p:sp>
        <p:nvSpPr>
          <p:cNvPr id="9" name="그림 개체 틀 15">
            <a:extLst>
              <a:ext uri="{FF2B5EF4-FFF2-40B4-BE49-F238E27FC236}">
                <a16:creationId xmlns:a16="http://schemas.microsoft.com/office/drawing/2014/main" id="{5B4A0F3D-F23F-4072-9FF5-6CFE888CE1E0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19492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  <a:endParaRPr lang="ko-KR" altLang="en-ZA" noProof="0"/>
          </a:p>
        </p:txBody>
      </p:sp>
      <p:sp>
        <p:nvSpPr>
          <p:cNvPr id="11" name="텍스트 개체 틀 8">
            <a:extLst>
              <a:ext uri="{FF2B5EF4-FFF2-40B4-BE49-F238E27FC236}">
                <a16:creationId xmlns:a16="http://schemas.microsoft.com/office/drawing/2014/main" id="{14F97182-060B-42D4-9BD6-AADEBB4691F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14950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  <a:endParaRPr lang="ko-KR" altLang="en-ZA" noProof="0"/>
          </a:p>
        </p:txBody>
      </p:sp>
      <p:sp>
        <p:nvSpPr>
          <p:cNvPr id="12" name="텍스트 개체 틀 8">
            <a:extLst>
              <a:ext uri="{FF2B5EF4-FFF2-40B4-BE49-F238E27FC236}">
                <a16:creationId xmlns:a16="http://schemas.microsoft.com/office/drawing/2014/main" id="{0C32DCEC-D4CF-4F91-ABA7-22726A1E99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214950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</a:t>
            </a:r>
            <a:endParaRPr lang="ko-KR" altLang="en-ZA" noProof="0"/>
          </a:p>
        </p:txBody>
      </p:sp>
      <p:sp>
        <p:nvSpPr>
          <p:cNvPr id="16" name="텍스트 개체 틀 8">
            <a:extLst>
              <a:ext uri="{FF2B5EF4-FFF2-40B4-BE49-F238E27FC236}">
                <a16:creationId xmlns:a16="http://schemas.microsoft.com/office/drawing/2014/main" id="{04BECAB1-5EBD-4BC7-8F7A-8B4CA80746C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764623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  <a:endParaRPr lang="ko-KR" altLang="en-ZA" noProof="0"/>
          </a:p>
        </p:txBody>
      </p:sp>
      <p:sp>
        <p:nvSpPr>
          <p:cNvPr id="17" name="텍스트 개체 틀 8">
            <a:extLst>
              <a:ext uri="{FF2B5EF4-FFF2-40B4-BE49-F238E27FC236}">
                <a16:creationId xmlns:a16="http://schemas.microsoft.com/office/drawing/2014/main" id="{8D671F83-5A25-4513-86E5-FFBF3BF3106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764623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</a:t>
            </a:r>
            <a:endParaRPr lang="ko-KR" altLang="en-ZA" noProof="0"/>
          </a:p>
        </p:txBody>
      </p:sp>
      <p:sp>
        <p:nvSpPr>
          <p:cNvPr id="19" name="텍스트 개체 틀 8">
            <a:extLst>
              <a:ext uri="{FF2B5EF4-FFF2-40B4-BE49-F238E27FC236}">
                <a16:creationId xmlns:a16="http://schemas.microsoft.com/office/drawing/2014/main" id="{F6EE3639-A148-489C-A695-7EA2313AEF3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4296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  <a:endParaRPr lang="ko-KR" altLang="en-ZA" noProof="0"/>
          </a:p>
        </p:txBody>
      </p:sp>
      <p:sp>
        <p:nvSpPr>
          <p:cNvPr id="20" name="텍스트 개체 틀 8">
            <a:extLst>
              <a:ext uri="{FF2B5EF4-FFF2-40B4-BE49-F238E27FC236}">
                <a16:creationId xmlns:a16="http://schemas.microsoft.com/office/drawing/2014/main" id="{BB55BB21-9247-450C-9A9D-D2AD9161E10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14296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</a:t>
            </a:r>
            <a:endParaRPr lang="ko-KR" altLang="en-ZA" noProof="0"/>
          </a:p>
        </p:txBody>
      </p:sp>
      <p:sp>
        <p:nvSpPr>
          <p:cNvPr id="22" name="텍스트 개체 틀 8">
            <a:extLst>
              <a:ext uri="{FF2B5EF4-FFF2-40B4-BE49-F238E27FC236}">
                <a16:creationId xmlns:a16="http://schemas.microsoft.com/office/drawing/2014/main" id="{934A7F7B-4591-45E6-AF17-EC81162B733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63969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  <a:endParaRPr lang="ko-KR" altLang="en-ZA" noProof="0"/>
          </a:p>
        </p:txBody>
      </p:sp>
      <p:sp>
        <p:nvSpPr>
          <p:cNvPr id="23" name="텍스트 개체 틀 8">
            <a:extLst>
              <a:ext uri="{FF2B5EF4-FFF2-40B4-BE49-F238E27FC236}">
                <a16:creationId xmlns:a16="http://schemas.microsoft.com/office/drawing/2014/main" id="{730702B6-2129-4FAB-8868-58B59C11FFC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863969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</a:t>
            </a:r>
            <a:endParaRPr lang="ko-KR" altLang="en-ZA" noProof="0"/>
          </a:p>
        </p:txBody>
      </p:sp>
      <p:sp>
        <p:nvSpPr>
          <p:cNvPr id="24" name="날짜 개체 틀 4">
            <a:extLst>
              <a:ext uri="{FF2B5EF4-FFF2-40B4-BE49-F238E27FC236}">
                <a16:creationId xmlns:a16="http://schemas.microsoft.com/office/drawing/2014/main" id="{AD0AC7DB-F500-41DA-8326-3ED61B33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/>
          </a:p>
        </p:txBody>
      </p:sp>
      <p:sp>
        <p:nvSpPr>
          <p:cNvPr id="25" name="바닥글 개체 틀 5">
            <a:extLst>
              <a:ext uri="{FF2B5EF4-FFF2-40B4-BE49-F238E27FC236}">
                <a16:creationId xmlns:a16="http://schemas.microsoft.com/office/drawing/2014/main" id="{798612DF-528A-42D7-8634-25EFF615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</a:p>
        </p:txBody>
      </p:sp>
      <p:sp>
        <p:nvSpPr>
          <p:cNvPr id="26" name="슬라이드 번호 개체 틀 6">
            <a:extLst>
              <a:ext uri="{FF2B5EF4-FFF2-40B4-BE49-F238E27FC236}">
                <a16:creationId xmlns:a16="http://schemas.microsoft.com/office/drawing/2014/main" id="{1E3817B4-A707-4ACC-9CAC-E32B5E0A4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6386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20XX/7/29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직원 방향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5CEABB6-07DC-46E8-9B57-56EC44A396E5}" type="slidenum">
              <a:rPr lang="en-US" altLang="ko-KR" noProof="0" smtClean="0"/>
              <a:pPr/>
              <a:t>‹#›</a:t>
            </a:fld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7" r:id="rId3"/>
    <p:sldLayoutId id="2147483674" r:id="rId4"/>
    <p:sldLayoutId id="2147483671" r:id="rId5"/>
    <p:sldLayoutId id="2147483666" r:id="rId6"/>
    <p:sldLayoutId id="2147483669" r:id="rId7"/>
    <p:sldLayoutId id="2147483661" r:id="rId8"/>
    <p:sldLayoutId id="2147483676" r:id="rId9"/>
    <p:sldLayoutId id="2147483670" r:id="rId10"/>
    <p:sldLayoutId id="2147483667" r:id="rId11"/>
    <p:sldLayoutId id="2147483673" r:id="rId12"/>
    <p:sldLayoutId id="2147483651" r:id="rId13"/>
    <p:sldLayoutId id="2147483672" r:id="rId14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adaptable-mastodon-e5f.notion.site/Virtual-Campus-cf387178a4ee4daaaa8b1fa99ba06d4e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hyperlink" Target="https://adaptable-mastodon-e5f.notion.site/Virtual-Campus-cf387178a4ee4daaaa8b1fa99ba06d4e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ZA" altLang="ko-KR" smtClean="0"/>
              <a:pPr rtl="0"/>
              <a:t>1</a:t>
            </a:fld>
            <a:endParaRPr lang="ko-KR" altLang="en-ZA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469DE071-410D-690F-3EDF-0D805CB8ECA1}"/>
              </a:ext>
            </a:extLst>
          </p:cNvPr>
          <p:cNvSpPr txBox="1">
            <a:spLocks/>
          </p:cNvSpPr>
          <p:nvPr/>
        </p:nvSpPr>
        <p:spPr>
          <a:xfrm>
            <a:off x="2895146" y="2509844"/>
            <a:ext cx="8977747" cy="22883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pPr algn="r"/>
            <a:r>
              <a:rPr lang="ko-KR" altLang="en-US" sz="7200" dirty="0"/>
              <a:t>서울장신대학교 </a:t>
            </a:r>
            <a:r>
              <a:rPr lang="en-US" altLang="ko-KR" sz="7200" dirty="0"/>
              <a:t>LMS</a:t>
            </a:r>
            <a:r>
              <a:rPr lang="ko-KR" altLang="en-US" sz="7200" dirty="0"/>
              <a:t>학습자 매뉴얼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12D5D674-5073-A695-9D81-CC42D2801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19B8793-7A22-119E-6517-585CF1E95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pic>
        <p:nvPicPr>
          <p:cNvPr id="21" name="그림 20" descr="텍스트, 폰트, 로고, 원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D5F776C-FE12-727D-1E7D-5D6E1E89D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29" y="2509844"/>
            <a:ext cx="2335646" cy="233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68C38-CE37-0D03-85E5-7D965EC82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F9D3BFB9-1455-4678-A8B3-D2BC555A3E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92382" y="5392306"/>
            <a:ext cx="8841509" cy="997058"/>
          </a:xfrm>
        </p:spPr>
        <p:txBody>
          <a:bodyPr rtlCol="0"/>
          <a:lstStyle/>
          <a:p>
            <a:pPr marL="0" marR="0" indent="0" algn="just" fontAlgn="base" latinLnBrk="1">
              <a:lnSpc>
                <a:spcPct val="120000"/>
              </a:lnSpc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   메인 페이지에서 아이디와 비밀번호를 입력하면 로그인 할 수 있습니다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20000"/>
              </a:lnSpc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※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계정은 </a:t>
            </a:r>
            <a:r>
              <a:rPr lang="ko-KR" altLang="en-US" sz="1800" b="1" u="sng" kern="0" spc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굴림" panose="020B0600000101010101" pitchFamily="50" charset="-127"/>
                <a:ea typeface="굴림" panose="020B0600000101010101" pitchFamily="50" charset="-127"/>
              </a:rPr>
              <a:t>학사 포털 계정과 동일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하기 때문에 회원가입 없이 로그인 가능하며</a:t>
            </a:r>
            <a:r>
              <a:rPr lang="en-US" altLang="ko-KR" sz="1800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br>
              <a:rPr lang="en-US" altLang="ko-KR" sz="1800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1800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만약 아이디 및 비밀번호를 모르는 경우 학사 포털에서 확인하시기 바랍니다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rtl="0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A7E647F-89C3-5912-1EE0-163C9B5CC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ZA" altLang="ko-KR" smtClean="0"/>
              <a:pPr rtl="0"/>
              <a:t>2</a:t>
            </a:fld>
            <a:endParaRPr lang="ko-KR" altLang="en-ZA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68274B74-86B7-A221-A0FB-6AD8D9F1A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1DA3408-CB1A-7406-5862-D6D7F5FDA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3CEA8D8-22C0-4CBA-960D-92A7B0BC8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381" y="1897349"/>
            <a:ext cx="9739807" cy="3240000"/>
          </a:xfrm>
          <a:prstGeom prst="rect">
            <a:avLst/>
          </a:prstGeom>
        </p:spPr>
      </p:pic>
      <p:sp>
        <p:nvSpPr>
          <p:cNvPr id="9" name="날짜 개체 틀 10">
            <a:extLst>
              <a:ext uri="{FF2B5EF4-FFF2-40B4-BE49-F238E27FC236}">
                <a16:creationId xmlns:a16="http://schemas.microsoft.com/office/drawing/2014/main" id="{AC2F7B5B-011E-3C79-2103-8D84F0E225A4}"/>
              </a:ext>
            </a:extLst>
          </p:cNvPr>
          <p:cNvSpPr txBox="1">
            <a:spLocks/>
          </p:cNvSpPr>
          <p:nvPr/>
        </p:nvSpPr>
        <p:spPr>
          <a:xfrm>
            <a:off x="1392381" y="1073877"/>
            <a:ext cx="8841509" cy="823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ko-KR" altLang="en-US" sz="3200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1.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로그인</a:t>
            </a:r>
            <a:endParaRPr lang="ko-KR" altLang="en-US" sz="3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822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587A9-155C-F1D7-EFD2-F70BAE7C4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8138"/>
            <a:ext cx="12192000" cy="3301723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2DBAA9B-51DE-1ED1-D7EA-9122215D4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ZA" altLang="ko-KR" smtClean="0"/>
              <a:pPr rtl="0"/>
              <a:t>3</a:t>
            </a:fld>
            <a:endParaRPr lang="ko-KR" altLang="en-ZA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DC85EA15-BCDE-5AA6-9D3B-E551487F9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704F02D-CFB8-3AE3-CB86-61CD646DE7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sp>
        <p:nvSpPr>
          <p:cNvPr id="9" name="날짜 개체 틀 10">
            <a:extLst>
              <a:ext uri="{FF2B5EF4-FFF2-40B4-BE49-F238E27FC236}">
                <a16:creationId xmlns:a16="http://schemas.microsoft.com/office/drawing/2014/main" id="{0066AA51-43F2-9733-547F-37CE1F1A7812}"/>
              </a:ext>
            </a:extLst>
          </p:cNvPr>
          <p:cNvSpPr txBox="1">
            <a:spLocks/>
          </p:cNvSpPr>
          <p:nvPr/>
        </p:nvSpPr>
        <p:spPr>
          <a:xfrm>
            <a:off x="1392381" y="1073877"/>
            <a:ext cx="8841509" cy="823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ko-KR" altLang="en-US" sz="3200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２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온라인 강의실 접속</a:t>
            </a:r>
            <a:endParaRPr lang="ko-KR" altLang="en-US" sz="3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938368-EB04-A106-FB55-01BEB2A662F2}"/>
              </a:ext>
            </a:extLst>
          </p:cNvPr>
          <p:cNvSpPr txBox="1"/>
          <p:nvPr/>
        </p:nvSpPr>
        <p:spPr>
          <a:xfrm>
            <a:off x="5638800" y="297410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ko-KR" altLang="en-US" dirty="0"/>
          </a:p>
        </p:txBody>
      </p:sp>
      <p:sp>
        <p:nvSpPr>
          <p:cNvPr id="17" name="날짜 개체 틀 10">
            <a:extLst>
              <a:ext uri="{FF2B5EF4-FFF2-40B4-BE49-F238E27FC236}">
                <a16:creationId xmlns:a16="http://schemas.microsoft.com/office/drawing/2014/main" id="{9BAE223E-B10E-8788-0F6D-A123750F7DB1}"/>
              </a:ext>
            </a:extLst>
          </p:cNvPr>
          <p:cNvSpPr txBox="1">
            <a:spLocks/>
          </p:cNvSpPr>
          <p:nvPr/>
        </p:nvSpPr>
        <p:spPr>
          <a:xfrm>
            <a:off x="596900" y="5372387"/>
            <a:ext cx="10998199" cy="823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ko-KR" altLang="en-US" sz="1800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로그인 후 대시보드에 나오는 과목을 통해 </a:t>
            </a:r>
            <a:r>
              <a:rPr lang="ko-KR" altLang="en-US" sz="2400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강의실 접속 가능합니다</a:t>
            </a:r>
            <a:r>
              <a:rPr lang="en-US" altLang="ko-KR" sz="2400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lang="ko-KR" altLang="en-US" sz="24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4635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623A7-459E-F635-ACDF-10D6D6DE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7983" y="1914988"/>
            <a:ext cx="8890379" cy="3473719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C3B2BB-2E86-AE07-EB95-E76CC32F9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endParaRPr lang="en-ZA" altLang="ko-KR" dirty="0"/>
          </a:p>
          <a:p>
            <a:pPr rtl="0"/>
            <a:endParaRPr lang="ko-KR" altLang="en-ZA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CEDB0BA-ECDE-4240-118D-5A055A01E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BF405A8-1C93-8452-AD1D-FCBE1F57D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sp>
        <p:nvSpPr>
          <p:cNvPr id="9" name="날짜 개체 틀 10">
            <a:extLst>
              <a:ext uri="{FF2B5EF4-FFF2-40B4-BE49-F238E27FC236}">
                <a16:creationId xmlns:a16="http://schemas.microsoft.com/office/drawing/2014/main" id="{DD09BFB7-B835-F7E6-9D48-281A37D7F828}"/>
              </a:ext>
            </a:extLst>
          </p:cNvPr>
          <p:cNvSpPr txBox="1">
            <a:spLocks/>
          </p:cNvSpPr>
          <p:nvPr/>
        </p:nvSpPr>
        <p:spPr>
          <a:xfrm>
            <a:off x="1392381" y="1073877"/>
            <a:ext cx="8841509" cy="823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2.1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강의 수강</a:t>
            </a:r>
            <a:endParaRPr lang="ko-KR" altLang="en-US" sz="3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7" name="날짜 개체 틀 10">
            <a:extLst>
              <a:ext uri="{FF2B5EF4-FFF2-40B4-BE49-F238E27FC236}">
                <a16:creationId xmlns:a16="http://schemas.microsoft.com/office/drawing/2014/main" id="{B845B6DE-55E8-DFB5-7B0F-A12707D04E26}"/>
              </a:ext>
            </a:extLst>
          </p:cNvPr>
          <p:cNvSpPr txBox="1">
            <a:spLocks/>
          </p:cNvSpPr>
          <p:nvPr/>
        </p:nvSpPr>
        <p:spPr>
          <a:xfrm>
            <a:off x="1452419" y="5236266"/>
            <a:ext cx="8841509" cy="1613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base" latinLnBrk="1">
              <a:lnSpc>
                <a:spcPct val="120000"/>
              </a:lnSpc>
              <a:buAutoNum type="arabicPeriod"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강의실에 들어 온 후 해당 주차에 생성된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</a:rPr>
              <a:t>학습요소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학습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20000"/>
              </a:lnSpc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</a:rPr>
              <a:t>해당주차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클릭 시 수업 강의실 내 대시보드에서 수업 확인 가능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20" name="Shape 5">
            <a:extLst>
              <a:ext uri="{FF2B5EF4-FFF2-40B4-BE49-F238E27FC236}">
                <a16:creationId xmlns:a16="http://schemas.microsoft.com/office/drawing/2014/main" id="{43907E1D-AD0E-B687-0DB9-02F772F20525}"/>
              </a:ext>
            </a:extLst>
          </p:cNvPr>
          <p:cNvSpPr/>
          <p:nvPr/>
        </p:nvSpPr>
        <p:spPr>
          <a:xfrm>
            <a:off x="2804676" y="3615005"/>
            <a:ext cx="502124" cy="433661"/>
          </a:xfrm>
          <a:prstGeom prst="ellipse">
            <a:avLst/>
          </a:prstGeom>
          <a:noFill/>
          <a:ln w="14351" cap="flat">
            <a:solidFill>
              <a:srgbClr val="FF0000"/>
            </a:solidFill>
            <a:prstDash val="solid"/>
            <a:miter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5182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623A7-459E-F635-ACDF-10D6D6DE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105" y="1770675"/>
            <a:ext cx="8280000" cy="3279885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C3B2BB-2E86-AE07-EB95-E76CC32F9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endParaRPr lang="en-ZA" altLang="ko-KR" dirty="0"/>
          </a:p>
          <a:p>
            <a:pPr rtl="0"/>
            <a:endParaRPr lang="ko-KR" altLang="en-ZA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CEDB0BA-ECDE-4240-118D-5A055A01E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BF405A8-1C93-8452-AD1D-FCBE1F57D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sp>
        <p:nvSpPr>
          <p:cNvPr id="9" name="날짜 개체 틀 10">
            <a:extLst>
              <a:ext uri="{FF2B5EF4-FFF2-40B4-BE49-F238E27FC236}">
                <a16:creationId xmlns:a16="http://schemas.microsoft.com/office/drawing/2014/main" id="{DD09BFB7-B835-F7E6-9D48-281A37D7F828}"/>
              </a:ext>
            </a:extLst>
          </p:cNvPr>
          <p:cNvSpPr txBox="1">
            <a:spLocks/>
          </p:cNvSpPr>
          <p:nvPr/>
        </p:nvSpPr>
        <p:spPr>
          <a:xfrm>
            <a:off x="1392381" y="1073877"/>
            <a:ext cx="8841509" cy="823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2.1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강의 수강</a:t>
            </a:r>
            <a:endParaRPr lang="ko-KR" altLang="en-US" sz="3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7" name="날짜 개체 틀 10">
            <a:extLst>
              <a:ext uri="{FF2B5EF4-FFF2-40B4-BE49-F238E27FC236}">
                <a16:creationId xmlns:a16="http://schemas.microsoft.com/office/drawing/2014/main" id="{B845B6DE-55E8-DFB5-7B0F-A12707D04E26}"/>
              </a:ext>
            </a:extLst>
          </p:cNvPr>
          <p:cNvSpPr txBox="1">
            <a:spLocks/>
          </p:cNvSpPr>
          <p:nvPr/>
        </p:nvSpPr>
        <p:spPr>
          <a:xfrm>
            <a:off x="1452419" y="4994724"/>
            <a:ext cx="8841509" cy="1613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1.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강의실에 들어 온 후 해당 주차에 생성된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</a:rPr>
              <a:t>학습요소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학습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20000"/>
              </a:lnSpc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2.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기본적인 학습요소 선택은 위와 같으며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</a:t>
            </a:r>
          </a:p>
          <a:p>
            <a:pPr algn="just" fontAlgn="base" latinLnBrk="1">
              <a:lnSpc>
                <a:spcPct val="120000"/>
              </a:lnSpc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추가 기능은 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LMS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사이트 공지사항의 </a:t>
            </a:r>
            <a:r>
              <a:rPr lang="ko-KR" altLang="en-US" sz="1800" b="1" u="sng" kern="0" dirty="0">
                <a:solidFill>
                  <a:srgbClr val="00B0F0"/>
                </a:solidFill>
                <a:latin typeface="함초롬바탕" panose="02030604000101010101" pitchFamily="18" charset="-127"/>
              </a:rPr>
              <a:t>학습자</a:t>
            </a:r>
            <a:r>
              <a:rPr lang="ko-KR" altLang="en-US" sz="1800" b="1" u="sng" kern="0" dirty="0">
                <a:solidFill>
                  <a:srgbClr val="00B0F0"/>
                </a:solidFill>
                <a:latin typeface="함초롬바탕" panose="02030604000101010101" pitchFamily="18" charset="-127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ko-KR" altLang="en-US" sz="1800" b="1" u="sng" kern="0" dirty="0">
                <a:solidFill>
                  <a:srgbClr val="00B0F0"/>
                </a:solidFill>
                <a:latin typeface="함초롬바탕" panose="02030604000101010101" pitchFamily="18" charset="-127"/>
              </a:rPr>
              <a:t>매뉴얼</a:t>
            </a:r>
            <a:r>
              <a:rPr lang="ko-KR" altLang="en-US" sz="1800" kern="0" dirty="0">
                <a:solidFill>
                  <a:srgbClr val="FF0000"/>
                </a:solidFill>
                <a:latin typeface="함초롬바탕" panose="02030604000101010101" pitchFamily="18" charset="-127"/>
              </a:rPr>
              <a:t>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참고해주시기 바랍니다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6262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623A7-459E-F635-ACDF-10D6D6DE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C3B2BB-2E86-AE07-EB95-E76CC32F9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endParaRPr lang="en-ZA" altLang="ko-KR" dirty="0"/>
          </a:p>
          <a:p>
            <a:pPr rtl="0"/>
            <a:endParaRPr lang="ko-KR" altLang="en-ZA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CEDB0BA-ECDE-4240-118D-5A055A01E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BF405A8-1C93-8452-AD1D-FCBE1F57D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sp>
        <p:nvSpPr>
          <p:cNvPr id="9" name="날짜 개체 틀 10">
            <a:extLst>
              <a:ext uri="{FF2B5EF4-FFF2-40B4-BE49-F238E27FC236}">
                <a16:creationId xmlns:a16="http://schemas.microsoft.com/office/drawing/2014/main" id="{DD09BFB7-B835-F7E6-9D48-281A37D7F828}"/>
              </a:ext>
            </a:extLst>
          </p:cNvPr>
          <p:cNvSpPr txBox="1">
            <a:spLocks/>
          </p:cNvSpPr>
          <p:nvPr/>
        </p:nvSpPr>
        <p:spPr>
          <a:xfrm>
            <a:off x="1392381" y="1073877"/>
            <a:ext cx="8841509" cy="823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2.2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과제 제출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	</a:t>
            </a:r>
            <a:endParaRPr lang="ko-KR" altLang="en-US" sz="3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7" name="날짜 개체 틀 10">
            <a:extLst>
              <a:ext uri="{FF2B5EF4-FFF2-40B4-BE49-F238E27FC236}">
                <a16:creationId xmlns:a16="http://schemas.microsoft.com/office/drawing/2014/main" id="{B845B6DE-55E8-DFB5-7B0F-A12707D04E26}"/>
              </a:ext>
            </a:extLst>
          </p:cNvPr>
          <p:cNvSpPr txBox="1">
            <a:spLocks/>
          </p:cNvSpPr>
          <p:nvPr/>
        </p:nvSpPr>
        <p:spPr>
          <a:xfrm>
            <a:off x="1452419" y="4994724"/>
            <a:ext cx="8841509" cy="1613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1.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과제 제출시 좌측 학습활동 과제 페이지 가서 제출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20000"/>
              </a:lnSpc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2.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기본적인 학습요소 선택은 위와 같으며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</a:t>
            </a:r>
          </a:p>
          <a:p>
            <a:pPr algn="just" fontAlgn="base" latinLnBrk="1">
              <a:lnSpc>
                <a:spcPct val="120000"/>
              </a:lnSpc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추가 기능은 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LMS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사이트 공지사항의 </a:t>
            </a:r>
            <a:r>
              <a:rPr lang="ko-KR" altLang="en-US" sz="1800" b="1" u="sng" kern="0" dirty="0">
                <a:solidFill>
                  <a:srgbClr val="00B0F0"/>
                </a:solidFill>
                <a:latin typeface="함초롬바탕" panose="02030604000101010101" pitchFamily="18" charset="-127"/>
              </a:rPr>
              <a:t>학습자</a:t>
            </a:r>
            <a:r>
              <a:rPr lang="ko-KR" altLang="en-US" sz="1800" b="1" u="sng" kern="0" dirty="0">
                <a:solidFill>
                  <a:srgbClr val="00B0F0"/>
                </a:solidFill>
                <a:latin typeface="함초롬바탕" panose="02030604000101010101" pitchFamily="18" charset="-12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ko-KR" altLang="en-US" sz="1800" b="1" u="sng" kern="0" dirty="0">
                <a:solidFill>
                  <a:srgbClr val="00B0F0"/>
                </a:solidFill>
                <a:latin typeface="함초롬바탕" panose="02030604000101010101" pitchFamily="18" charset="-127"/>
              </a:rPr>
              <a:t>매뉴얼</a:t>
            </a:r>
            <a:r>
              <a:rPr lang="ko-KR" altLang="en-US" sz="1800" kern="0" dirty="0">
                <a:solidFill>
                  <a:srgbClr val="FF0000"/>
                </a:solidFill>
                <a:latin typeface="함초롬바탕" panose="02030604000101010101" pitchFamily="18" charset="-127"/>
              </a:rPr>
              <a:t>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참고해주시기 바랍니다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2"/>
          <a:stretch/>
        </p:blipFill>
        <p:spPr>
          <a:xfrm>
            <a:off x="1452419" y="1897349"/>
            <a:ext cx="9085838" cy="3180734"/>
          </a:xfrm>
          <a:prstGeom prst="rect">
            <a:avLst/>
          </a:prstGeom>
        </p:spPr>
      </p:pic>
      <p:sp>
        <p:nvSpPr>
          <p:cNvPr id="10" name="Shape 5">
            <a:extLst>
              <a:ext uri="{FF2B5EF4-FFF2-40B4-BE49-F238E27FC236}">
                <a16:creationId xmlns:a16="http://schemas.microsoft.com/office/drawing/2014/main" id="{43907E1D-AD0E-B687-0DB9-02F772F20525}"/>
              </a:ext>
            </a:extLst>
          </p:cNvPr>
          <p:cNvSpPr/>
          <p:nvPr/>
        </p:nvSpPr>
        <p:spPr>
          <a:xfrm>
            <a:off x="1682310" y="2800532"/>
            <a:ext cx="342957" cy="325815"/>
          </a:xfrm>
          <a:prstGeom prst="ellipse">
            <a:avLst/>
          </a:prstGeom>
          <a:noFill/>
          <a:ln w="14351" cap="flat">
            <a:solidFill>
              <a:srgbClr val="FF0000"/>
            </a:solidFill>
            <a:prstDash val="solid"/>
            <a:miter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/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43907E1D-AD0E-B687-0DB9-02F772F20525}"/>
              </a:ext>
            </a:extLst>
          </p:cNvPr>
          <p:cNvSpPr/>
          <p:nvPr/>
        </p:nvSpPr>
        <p:spPr>
          <a:xfrm>
            <a:off x="3059664" y="3257735"/>
            <a:ext cx="342957" cy="325815"/>
          </a:xfrm>
          <a:prstGeom prst="ellipse">
            <a:avLst/>
          </a:prstGeom>
          <a:noFill/>
          <a:ln w="14351" cap="flat">
            <a:solidFill>
              <a:srgbClr val="FF0000"/>
            </a:solidFill>
            <a:prstDash val="solid"/>
            <a:miter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2072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623A7-459E-F635-ACDF-10D6D6DE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37" r="4999"/>
          <a:stretch/>
        </p:blipFill>
        <p:spPr>
          <a:xfrm>
            <a:off x="5735626" y="1926078"/>
            <a:ext cx="5795016" cy="1748908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C3B2BB-2E86-AE07-EB95-E76CC32F9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endParaRPr lang="en-ZA" altLang="ko-KR" dirty="0"/>
          </a:p>
          <a:p>
            <a:pPr rtl="0"/>
            <a:endParaRPr lang="ko-KR" altLang="en-ZA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CEDB0BA-ECDE-4240-118D-5A055A01E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BF405A8-1C93-8452-AD1D-FCBE1F57D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sp>
        <p:nvSpPr>
          <p:cNvPr id="9" name="날짜 개체 틀 10">
            <a:extLst>
              <a:ext uri="{FF2B5EF4-FFF2-40B4-BE49-F238E27FC236}">
                <a16:creationId xmlns:a16="http://schemas.microsoft.com/office/drawing/2014/main" id="{DD09BFB7-B835-F7E6-9D48-281A37D7F828}"/>
              </a:ext>
            </a:extLst>
          </p:cNvPr>
          <p:cNvSpPr txBox="1">
            <a:spLocks/>
          </p:cNvSpPr>
          <p:nvPr/>
        </p:nvSpPr>
        <p:spPr>
          <a:xfrm>
            <a:off x="1392381" y="1073877"/>
            <a:ext cx="8841509" cy="823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2.2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과제 제출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	</a:t>
            </a:r>
            <a:endParaRPr lang="ko-KR" altLang="en-US" sz="3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7" name="날짜 개체 틀 10">
            <a:extLst>
              <a:ext uri="{FF2B5EF4-FFF2-40B4-BE49-F238E27FC236}">
                <a16:creationId xmlns:a16="http://schemas.microsoft.com/office/drawing/2014/main" id="{B845B6DE-55E8-DFB5-7B0F-A12707D04E26}"/>
              </a:ext>
            </a:extLst>
          </p:cNvPr>
          <p:cNvSpPr txBox="1">
            <a:spLocks/>
          </p:cNvSpPr>
          <p:nvPr/>
        </p:nvSpPr>
        <p:spPr>
          <a:xfrm>
            <a:off x="1452419" y="5150001"/>
            <a:ext cx="8841509" cy="1613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1.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</a:rPr>
              <a:t>해당과제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클릭하여 과제제출  페이지 접속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1">
              <a:lnSpc>
                <a:spcPct val="120000"/>
              </a:lnSpc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2.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제출하기 클릭하여 파일 첨부 후 제출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9422"/>
          <a:stretch/>
        </p:blipFill>
        <p:spPr>
          <a:xfrm>
            <a:off x="670286" y="1897349"/>
            <a:ext cx="4948381" cy="3180734"/>
          </a:xfrm>
          <a:prstGeom prst="rect">
            <a:avLst/>
          </a:prstGeom>
        </p:spPr>
      </p:pic>
      <p:sp>
        <p:nvSpPr>
          <p:cNvPr id="10" name="Shape 5">
            <a:extLst>
              <a:ext uri="{FF2B5EF4-FFF2-40B4-BE49-F238E27FC236}">
                <a16:creationId xmlns:a16="http://schemas.microsoft.com/office/drawing/2014/main" id="{43907E1D-AD0E-B687-0DB9-02F772F20525}"/>
              </a:ext>
            </a:extLst>
          </p:cNvPr>
          <p:cNvSpPr/>
          <p:nvPr/>
        </p:nvSpPr>
        <p:spPr>
          <a:xfrm>
            <a:off x="900177" y="2800532"/>
            <a:ext cx="342957" cy="325815"/>
          </a:xfrm>
          <a:prstGeom prst="ellipse">
            <a:avLst/>
          </a:prstGeom>
          <a:noFill/>
          <a:ln w="14351" cap="flat">
            <a:solidFill>
              <a:srgbClr val="FF0000"/>
            </a:solidFill>
            <a:prstDash val="solid"/>
            <a:miter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/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43907E1D-AD0E-B687-0DB9-02F772F20525}"/>
              </a:ext>
            </a:extLst>
          </p:cNvPr>
          <p:cNvSpPr/>
          <p:nvPr/>
        </p:nvSpPr>
        <p:spPr>
          <a:xfrm>
            <a:off x="2277531" y="3257735"/>
            <a:ext cx="342957" cy="325815"/>
          </a:xfrm>
          <a:prstGeom prst="ellipse">
            <a:avLst/>
          </a:prstGeom>
          <a:noFill/>
          <a:ln w="14351" cap="flat">
            <a:solidFill>
              <a:srgbClr val="FF0000"/>
            </a:solidFill>
            <a:prstDash val="solid"/>
            <a:miter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/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43907E1D-AD0E-B687-0DB9-02F772F20525}"/>
              </a:ext>
            </a:extLst>
          </p:cNvPr>
          <p:cNvSpPr/>
          <p:nvPr/>
        </p:nvSpPr>
        <p:spPr>
          <a:xfrm>
            <a:off x="10386417" y="3159967"/>
            <a:ext cx="377253" cy="325815"/>
          </a:xfrm>
          <a:prstGeom prst="ellipse">
            <a:avLst/>
          </a:prstGeom>
          <a:noFill/>
          <a:ln w="14351" cap="flat">
            <a:solidFill>
              <a:srgbClr val="FF0000"/>
            </a:solidFill>
            <a:prstDash val="solid"/>
            <a:miter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990" y="3710073"/>
            <a:ext cx="5623905" cy="1870901"/>
          </a:xfrm>
          <a:prstGeom prst="rect">
            <a:avLst/>
          </a:prstGeom>
        </p:spPr>
      </p:pic>
      <p:sp>
        <p:nvSpPr>
          <p:cNvPr id="14" name="Shape 5">
            <a:extLst>
              <a:ext uri="{FF2B5EF4-FFF2-40B4-BE49-F238E27FC236}">
                <a16:creationId xmlns:a16="http://schemas.microsoft.com/office/drawing/2014/main" id="{43907E1D-AD0E-B687-0DB9-02F772F20525}"/>
              </a:ext>
            </a:extLst>
          </p:cNvPr>
          <p:cNvSpPr/>
          <p:nvPr/>
        </p:nvSpPr>
        <p:spPr>
          <a:xfrm>
            <a:off x="9750933" y="4732850"/>
            <a:ext cx="377253" cy="325815"/>
          </a:xfrm>
          <a:prstGeom prst="ellipse">
            <a:avLst/>
          </a:prstGeom>
          <a:noFill/>
          <a:ln w="14351" cap="flat">
            <a:solidFill>
              <a:srgbClr val="FF0000"/>
            </a:solidFill>
            <a:prstDash val="solid"/>
            <a:miter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/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43907E1D-AD0E-B687-0DB9-02F772F20525}"/>
              </a:ext>
            </a:extLst>
          </p:cNvPr>
          <p:cNvSpPr/>
          <p:nvPr/>
        </p:nvSpPr>
        <p:spPr>
          <a:xfrm>
            <a:off x="10849370" y="4071497"/>
            <a:ext cx="377253" cy="325815"/>
          </a:xfrm>
          <a:prstGeom prst="ellipse">
            <a:avLst/>
          </a:prstGeom>
          <a:noFill/>
          <a:ln w="14351" cap="flat">
            <a:solidFill>
              <a:srgbClr val="FF0000"/>
            </a:solidFill>
            <a:prstDash val="solid"/>
            <a:miter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/>
          </a:p>
        </p:txBody>
      </p:sp>
      <p:sp>
        <p:nvSpPr>
          <p:cNvPr id="18" name="날짜 개체 틀 10">
            <a:extLst>
              <a:ext uri="{FF2B5EF4-FFF2-40B4-BE49-F238E27FC236}">
                <a16:creationId xmlns:a16="http://schemas.microsoft.com/office/drawing/2014/main" id="{A89DB1AC-2B4A-600B-0831-A076F8E35869}"/>
              </a:ext>
            </a:extLst>
          </p:cNvPr>
          <p:cNvSpPr txBox="1">
            <a:spLocks/>
          </p:cNvSpPr>
          <p:nvPr/>
        </p:nvSpPr>
        <p:spPr>
          <a:xfrm flipH="1">
            <a:off x="251757" y="1784886"/>
            <a:ext cx="473366" cy="4618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en-US" altLang="ko-KR" sz="2400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20" name="날짜 개체 틀 10">
            <a:extLst>
              <a:ext uri="{FF2B5EF4-FFF2-40B4-BE49-F238E27FC236}">
                <a16:creationId xmlns:a16="http://schemas.microsoft.com/office/drawing/2014/main" id="{A383F8BD-CF86-C8D9-178D-6145E8915544}"/>
              </a:ext>
            </a:extLst>
          </p:cNvPr>
          <p:cNvSpPr txBox="1">
            <a:spLocks/>
          </p:cNvSpPr>
          <p:nvPr/>
        </p:nvSpPr>
        <p:spPr>
          <a:xfrm flipH="1">
            <a:off x="5563830" y="1610209"/>
            <a:ext cx="473366" cy="4618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en-US" altLang="ko-KR" sz="2400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1" name="날짜 개체 틀 10">
            <a:extLst>
              <a:ext uri="{FF2B5EF4-FFF2-40B4-BE49-F238E27FC236}">
                <a16:creationId xmlns:a16="http://schemas.microsoft.com/office/drawing/2014/main" id="{11245D9C-C8A6-A220-2466-C0AE7109C066}"/>
              </a:ext>
            </a:extLst>
          </p:cNvPr>
          <p:cNvSpPr txBox="1">
            <a:spLocks/>
          </p:cNvSpPr>
          <p:nvPr/>
        </p:nvSpPr>
        <p:spPr>
          <a:xfrm flipH="1">
            <a:off x="5526019" y="3500308"/>
            <a:ext cx="473366" cy="4618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en-US" altLang="ko-KR" sz="2400" dirty="0">
                <a:solidFill>
                  <a:srgbClr val="FF0000"/>
                </a:solidFill>
              </a:rPr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2589455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15129-B3E9-F244-7922-D37F8EA4A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소프트웨어, 컴퓨터 아이콘, 웹 페이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9EE3791-8B37-B9C8-8450-39FBE873D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691" y="1927216"/>
            <a:ext cx="9910618" cy="3331962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585F072-79BC-8A41-2E20-62E10362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endParaRPr lang="en-ZA" altLang="ko-KR" dirty="0"/>
          </a:p>
          <a:p>
            <a:pPr rtl="0"/>
            <a:endParaRPr lang="ko-KR" altLang="en-ZA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34281DF2-C9EF-E573-1224-A11672768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98B974B-F2F0-9F0B-60DC-A360988EB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sp>
        <p:nvSpPr>
          <p:cNvPr id="9" name="날짜 개체 틀 10">
            <a:extLst>
              <a:ext uri="{FF2B5EF4-FFF2-40B4-BE49-F238E27FC236}">
                <a16:creationId xmlns:a16="http://schemas.microsoft.com/office/drawing/2014/main" id="{9D58A9DD-BDF4-6B00-7569-A5924FACF4EB}"/>
              </a:ext>
            </a:extLst>
          </p:cNvPr>
          <p:cNvSpPr txBox="1">
            <a:spLocks/>
          </p:cNvSpPr>
          <p:nvPr/>
        </p:nvSpPr>
        <p:spPr>
          <a:xfrm>
            <a:off x="1392381" y="1073877"/>
            <a:ext cx="8841509" cy="823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2.3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화상회의</a:t>
            </a:r>
            <a:endParaRPr lang="ko-KR" altLang="en-US" sz="3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4" name="날짜 개체 틀 10">
            <a:extLst>
              <a:ext uri="{FF2B5EF4-FFF2-40B4-BE49-F238E27FC236}">
                <a16:creationId xmlns:a16="http://schemas.microsoft.com/office/drawing/2014/main" id="{A8EBD5A7-DDD7-17BC-D3A2-8A226FFE35C4}"/>
              </a:ext>
            </a:extLst>
          </p:cNvPr>
          <p:cNvSpPr txBox="1">
            <a:spLocks/>
          </p:cNvSpPr>
          <p:nvPr/>
        </p:nvSpPr>
        <p:spPr>
          <a:xfrm flipH="1">
            <a:off x="9702801" y="3724869"/>
            <a:ext cx="473366" cy="4618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endParaRPr lang="en-US" altLang="ko-KR" sz="2400" dirty="0">
              <a:solidFill>
                <a:srgbClr val="FF0000"/>
              </a:solidFill>
            </a:endParaRPr>
          </a:p>
        </p:txBody>
      </p:sp>
      <p:sp>
        <p:nvSpPr>
          <p:cNvPr id="17" name="날짜 개체 틀 10">
            <a:extLst>
              <a:ext uri="{FF2B5EF4-FFF2-40B4-BE49-F238E27FC236}">
                <a16:creationId xmlns:a16="http://schemas.microsoft.com/office/drawing/2014/main" id="{57F0A3DE-B877-EE2E-7B7F-C928D2A90418}"/>
              </a:ext>
            </a:extLst>
          </p:cNvPr>
          <p:cNvSpPr txBox="1">
            <a:spLocks/>
          </p:cNvSpPr>
          <p:nvPr/>
        </p:nvSpPr>
        <p:spPr>
          <a:xfrm>
            <a:off x="1019464" y="5107579"/>
            <a:ext cx="10153074" cy="1613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base" latinLnBrk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2400" kern="0" dirty="0">
                <a:solidFill>
                  <a:srgbClr val="000000"/>
                </a:solidFill>
              </a:rPr>
              <a:t>강의참여를 통해 수업참여 가능</a:t>
            </a:r>
            <a:endParaRPr lang="en-US" altLang="ko-KR" sz="2400" kern="0" dirty="0">
              <a:solidFill>
                <a:srgbClr val="000000"/>
              </a:solidFill>
            </a:endParaRPr>
          </a:p>
          <a:p>
            <a:pPr marL="342900" indent="-342900" algn="just" fontAlgn="base" latinLnBrk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2400" kern="0" dirty="0">
                <a:solidFill>
                  <a:srgbClr val="000000"/>
                </a:solidFill>
              </a:rPr>
              <a:t>해당 수업 </a:t>
            </a:r>
            <a:r>
              <a:rPr lang="ko-KR" altLang="en-US" sz="2400" kern="0" dirty="0" err="1">
                <a:solidFill>
                  <a:srgbClr val="000000"/>
                </a:solidFill>
              </a:rPr>
              <a:t>개설시</a:t>
            </a:r>
            <a:r>
              <a:rPr lang="ko-KR" altLang="en-US" sz="2400" kern="0" dirty="0">
                <a:solidFill>
                  <a:srgbClr val="000000"/>
                </a:solidFill>
              </a:rPr>
              <a:t> 설정한 </a:t>
            </a:r>
            <a:r>
              <a:rPr lang="ko-KR" altLang="en-US" sz="2400" kern="0" dirty="0" err="1">
                <a:solidFill>
                  <a:srgbClr val="000000"/>
                </a:solidFill>
              </a:rPr>
              <a:t>기간외엔</a:t>
            </a:r>
            <a:r>
              <a:rPr lang="ko-KR" altLang="en-US" sz="2400" kern="0" dirty="0">
                <a:solidFill>
                  <a:srgbClr val="000000"/>
                </a:solidFill>
              </a:rPr>
              <a:t> 참여불가</a:t>
            </a:r>
            <a:endParaRPr lang="en-US" altLang="ko-KR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E1102930-940C-3561-04F1-E216D3087068}"/>
              </a:ext>
            </a:extLst>
          </p:cNvPr>
          <p:cNvSpPr/>
          <p:nvPr/>
        </p:nvSpPr>
        <p:spPr>
          <a:xfrm>
            <a:off x="3321888" y="4045531"/>
            <a:ext cx="400359" cy="336692"/>
          </a:xfrm>
          <a:prstGeom prst="ellipse">
            <a:avLst/>
          </a:prstGeom>
          <a:noFill/>
          <a:ln w="14351" cap="flat">
            <a:solidFill>
              <a:srgbClr val="FF0000"/>
            </a:solidFill>
            <a:prstDash val="solid"/>
            <a:miter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575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4DBD6-C280-70A2-48E1-C7295D1A3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28EA89C-E0F2-A970-1090-B914EE12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endParaRPr lang="en-ZA" altLang="ko-KR" dirty="0"/>
          </a:p>
          <a:p>
            <a:pPr rtl="0"/>
            <a:endParaRPr lang="ko-KR" altLang="en-ZA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9E1B5F13-8C6D-0028-7284-A510BA89F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D1BD625-7123-D031-1B61-9590BF23F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sp>
        <p:nvSpPr>
          <p:cNvPr id="9" name="날짜 개체 틀 10">
            <a:extLst>
              <a:ext uri="{FF2B5EF4-FFF2-40B4-BE49-F238E27FC236}">
                <a16:creationId xmlns:a16="http://schemas.microsoft.com/office/drawing/2014/main" id="{82B0E10F-42DC-D0D1-24B1-8A60397B065C}"/>
              </a:ext>
            </a:extLst>
          </p:cNvPr>
          <p:cNvSpPr txBox="1">
            <a:spLocks/>
          </p:cNvSpPr>
          <p:nvPr/>
        </p:nvSpPr>
        <p:spPr>
          <a:xfrm>
            <a:off x="1392381" y="1073877"/>
            <a:ext cx="8841509" cy="823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2.3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화상회의</a:t>
            </a:r>
            <a:endParaRPr lang="ko-KR" altLang="en-US" sz="3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7" name="날짜 개체 틀 10">
            <a:extLst>
              <a:ext uri="{FF2B5EF4-FFF2-40B4-BE49-F238E27FC236}">
                <a16:creationId xmlns:a16="http://schemas.microsoft.com/office/drawing/2014/main" id="{6D8902B4-56E0-0BA3-0C1F-6C41738EEAAD}"/>
              </a:ext>
            </a:extLst>
          </p:cNvPr>
          <p:cNvSpPr txBox="1">
            <a:spLocks/>
          </p:cNvSpPr>
          <p:nvPr/>
        </p:nvSpPr>
        <p:spPr>
          <a:xfrm>
            <a:off x="1019464" y="5107579"/>
            <a:ext cx="10153074" cy="1613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base" latinLnBrk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시간이 되어도 교수님이 입장하지 않으면 입장불가</a:t>
            </a:r>
            <a:endParaRPr lang="en-US" altLang="ko-KR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2900" indent="-342900" algn="just" fontAlgn="base" latinLnBrk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화상강의 종료 후 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2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주간 녹화영상 시청가능</a:t>
            </a:r>
            <a:endParaRPr lang="en-US" altLang="ko-KR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pic>
        <p:nvPicPr>
          <p:cNvPr id="3" name="그림 2" descr="텍스트, 스크린샷, 폰트, 소프트웨어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5596D07-F4CD-5B1B-F841-3EB57CAFAA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332" y="1914196"/>
            <a:ext cx="4166414" cy="3530418"/>
          </a:xfrm>
          <a:prstGeom prst="rect">
            <a:avLst/>
          </a:prstGeom>
        </p:spPr>
      </p:pic>
      <p:pic>
        <p:nvPicPr>
          <p:cNvPr id="10" name="그림 9" descr="텍스트, 스크린샷, 소프트웨어, 컴퓨터 아이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A77CBEF-4E64-3CC7-FF4D-EE75B2071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7110" y="1952827"/>
            <a:ext cx="6326979" cy="34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98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14A4C-6709-356B-A955-DE4C9AE8A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번호, 소프트웨어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6BE9FA83-C853-ED55-93EE-67DA032A3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161" y="1974586"/>
            <a:ext cx="8913091" cy="3022287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7A0D39E-8420-DCC2-8496-B8E966FE2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ZA" altLang="ko-KR" smtClean="0"/>
              <a:pPr rtl="0"/>
              <a:t>10</a:t>
            </a:fld>
            <a:endParaRPr lang="ko-KR" altLang="en-ZA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A449038C-E57D-0E1D-DF01-26EDBEB03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8B103DB-3C8B-1328-ED9E-3ABF982565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sp>
        <p:nvSpPr>
          <p:cNvPr id="9" name="날짜 개체 틀 10">
            <a:extLst>
              <a:ext uri="{FF2B5EF4-FFF2-40B4-BE49-F238E27FC236}">
                <a16:creationId xmlns:a16="http://schemas.microsoft.com/office/drawing/2014/main" id="{EB2A17D6-06DA-8705-7C3C-E70B35615F02}"/>
              </a:ext>
            </a:extLst>
          </p:cNvPr>
          <p:cNvSpPr txBox="1">
            <a:spLocks/>
          </p:cNvSpPr>
          <p:nvPr/>
        </p:nvSpPr>
        <p:spPr>
          <a:xfrm>
            <a:off x="1326393" y="1151114"/>
            <a:ext cx="8841509" cy="823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ko-KR" altLang="en-US" sz="3200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3.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학습자 예시</a:t>
            </a:r>
            <a:endParaRPr lang="ko-KR" altLang="en-US" sz="3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4" name="날짜 개체 틀 10">
            <a:extLst>
              <a:ext uri="{FF2B5EF4-FFF2-40B4-BE49-F238E27FC236}">
                <a16:creationId xmlns:a16="http://schemas.microsoft.com/office/drawing/2014/main" id="{B599D8F9-CC5B-4398-EE56-2D35927C1A1C}"/>
              </a:ext>
            </a:extLst>
          </p:cNvPr>
          <p:cNvSpPr txBox="1">
            <a:spLocks/>
          </p:cNvSpPr>
          <p:nvPr/>
        </p:nvSpPr>
        <p:spPr>
          <a:xfrm>
            <a:off x="1019464" y="4922854"/>
            <a:ext cx="10960100" cy="1613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base" latinLnBrk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학습활동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과제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강의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토론 등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)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대시보드 참고</a:t>
            </a:r>
            <a:endParaRPr lang="en-US" altLang="ko-KR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DB78F28D-1B37-C1F9-A5D3-D6CE5E1DB105}"/>
              </a:ext>
            </a:extLst>
          </p:cNvPr>
          <p:cNvSpPr/>
          <p:nvPr/>
        </p:nvSpPr>
        <p:spPr>
          <a:xfrm>
            <a:off x="1366988" y="3833095"/>
            <a:ext cx="1625592" cy="1034469"/>
          </a:xfrm>
          <a:prstGeom prst="ellipse">
            <a:avLst/>
          </a:prstGeom>
          <a:noFill/>
          <a:ln w="14351" cap="flat">
            <a:solidFill>
              <a:srgbClr val="FF0000"/>
            </a:solidFill>
            <a:prstDash val="solid"/>
            <a:miter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DBC7BD9-2418-AC5E-E993-29E06688A8B2}"/>
              </a:ext>
            </a:extLst>
          </p:cNvPr>
          <p:cNvSpPr/>
          <p:nvPr/>
        </p:nvSpPr>
        <p:spPr>
          <a:xfrm>
            <a:off x="10167903" y="1974585"/>
            <a:ext cx="285350" cy="2329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7466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82AAE-3F37-A34A-FDD6-6197E4E03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483630-C9FA-C9FF-CBE5-CC5AD1C38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ZA" altLang="ko-KR" smtClean="0"/>
              <a:pPr rtl="0"/>
              <a:t>11</a:t>
            </a:fld>
            <a:endParaRPr lang="ko-KR" altLang="en-ZA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DA7435D0-C6FE-3C1C-CE4A-3C0F69DFB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41E5A78F-B243-7270-1870-53264F4EA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sp>
        <p:nvSpPr>
          <p:cNvPr id="9" name="날짜 개체 틀 10">
            <a:extLst>
              <a:ext uri="{FF2B5EF4-FFF2-40B4-BE49-F238E27FC236}">
                <a16:creationId xmlns:a16="http://schemas.microsoft.com/office/drawing/2014/main" id="{AB46C325-9431-B6EA-88FC-19352936C87A}"/>
              </a:ext>
            </a:extLst>
          </p:cNvPr>
          <p:cNvSpPr txBox="1">
            <a:spLocks/>
          </p:cNvSpPr>
          <p:nvPr/>
        </p:nvSpPr>
        <p:spPr>
          <a:xfrm>
            <a:off x="927103" y="1073877"/>
            <a:ext cx="9214426" cy="8234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en-US" altLang="ko-KR" sz="3200" kern="0" spc="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※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상세 매뉴얼 안내 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(LMS </a:t>
            </a:r>
            <a:r>
              <a:rPr lang="ko-KR" altLang="en-US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공지사항</a:t>
            </a:r>
            <a:r>
              <a:rPr lang="en-US" altLang="ko-KR" sz="3200" b="1" kern="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3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3EF110-CBF8-7A0A-0B6F-0B5E8FFB83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53" t="13505" r="55419" b="23000"/>
          <a:stretch/>
        </p:blipFill>
        <p:spPr>
          <a:xfrm>
            <a:off x="774925" y="1974273"/>
            <a:ext cx="5229949" cy="2909454"/>
          </a:xfrm>
          <a:prstGeom prst="rect">
            <a:avLst/>
          </a:prstGeom>
        </p:spPr>
      </p:pic>
      <p:sp>
        <p:nvSpPr>
          <p:cNvPr id="10" name="날짜 개체 틀 10">
            <a:extLst>
              <a:ext uri="{FF2B5EF4-FFF2-40B4-BE49-F238E27FC236}">
                <a16:creationId xmlns:a16="http://schemas.microsoft.com/office/drawing/2014/main" id="{7A9BCB1F-865C-7806-516F-B0703C5FE9BD}"/>
              </a:ext>
            </a:extLst>
          </p:cNvPr>
          <p:cNvSpPr txBox="1">
            <a:spLocks/>
          </p:cNvSpPr>
          <p:nvPr/>
        </p:nvSpPr>
        <p:spPr>
          <a:xfrm>
            <a:off x="1019464" y="5107579"/>
            <a:ext cx="10960100" cy="1613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 latinLnBrk="1">
              <a:lnSpc>
                <a:spcPct val="120000"/>
              </a:lnSpc>
            </a:pP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LMS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공지사항에 상세매뉴얼 링크 </a:t>
            </a:r>
            <a:r>
              <a:rPr lang="ko-KR" altLang="en-US" sz="2400" kern="0" dirty="0" err="1">
                <a:solidFill>
                  <a:srgbClr val="000000"/>
                </a:solidFill>
                <a:latin typeface="함초롬바탕" panose="02030604000101010101" pitchFamily="18" charset="-127"/>
              </a:rPr>
              <a:t>첨부되있으며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</a:p>
          <a:p>
            <a:pPr algn="just" fontAlgn="base" latinLnBrk="1">
              <a:lnSpc>
                <a:spcPct val="12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다양한 기능이 탑재되어 있으니 이용에 참고 바랍니다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.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4AD168B-BCCE-9F8A-C62A-9D386FBEB4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9135" y="1974273"/>
            <a:ext cx="3783401" cy="335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59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B6BD7-A537-E81F-A052-68598CCAD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9BAA6D53-D673-7D5C-0095-84085A168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52" y="307540"/>
            <a:ext cx="3024001" cy="396000"/>
          </a:xfrm>
          <a:prstGeom prst="rect">
            <a:avLst/>
          </a:prstGeom>
        </p:spPr>
      </p:pic>
      <p:pic>
        <p:nvPicPr>
          <p:cNvPr id="19" name="그림 18" descr="클립아트, 만화 영화, 스마일리, 일러스트레이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BFC5A8B-5C8A-73A6-0674-3A7CC60A2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800" y="55540"/>
            <a:ext cx="750000" cy="900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EE115BC-57ED-BEB6-241C-857A70A9A997}"/>
              </a:ext>
            </a:extLst>
          </p:cNvPr>
          <p:cNvSpPr txBox="1">
            <a:spLocks/>
          </p:cNvSpPr>
          <p:nvPr/>
        </p:nvSpPr>
        <p:spPr>
          <a:xfrm>
            <a:off x="3462482" y="2808596"/>
            <a:ext cx="5267036" cy="12408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sz="7800" dirty="0"/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3605546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Custom 18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2A25D"/>
      </a:accent1>
      <a:accent2>
        <a:srgbClr val="A0DADE"/>
      </a:accent2>
      <a:accent3>
        <a:srgbClr val="CCB5E5"/>
      </a:accent3>
      <a:accent4>
        <a:srgbClr val="29285D"/>
      </a:accent4>
      <a:accent5>
        <a:srgbClr val="EDF1F2"/>
      </a:accent5>
      <a:accent6>
        <a:srgbClr val="70AD47"/>
      </a:accent6>
      <a:hlink>
        <a:srgbClr val="A0DADE"/>
      </a:hlink>
      <a:folHlink>
        <a:srgbClr val="954F72"/>
      </a:folHlink>
    </a:clrScheme>
    <a:fontScheme name="Custom 62">
      <a:majorFont>
        <a:latin typeface="Skeena"/>
        <a:ea typeface=""/>
        <a:cs typeface=""/>
      </a:majorFont>
      <a:minorFont>
        <a:latin typeface="Skee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396231_TF03460514_Win32" id="{8E7D40A2-437C-4EB5-8E67-5D5ABAB416A1}" vid="{D411D985-EBA7-48FC-BEDB-2F1C53718C4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618C13B-9D83-4AF4-B64D-33362D5133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ACD96E-49A0-4DA4-A7BB-AC2D887421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4F7154-AFAC-4BE7-8A74-7F4B6FC2743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직원 오리엔테이션 프레젠테이션</Template>
  <TotalTime>914</TotalTime>
  <Words>261</Words>
  <Application>Microsoft Office PowerPoint</Application>
  <PresentationFormat>와이드스크린</PresentationFormat>
  <Paragraphs>52</Paragraphs>
  <Slides>12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굴림</vt:lpstr>
      <vt:lpstr>맑은 고딕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이동희</dc:creator>
  <cp:lastModifiedBy>권소은</cp:lastModifiedBy>
  <cp:revision>16</cp:revision>
  <dcterms:created xsi:type="dcterms:W3CDTF">2025-02-12T09:38:52Z</dcterms:created>
  <dcterms:modified xsi:type="dcterms:W3CDTF">2025-02-27T06:54:09Z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