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BE979-4147-4864-A2EA-BE071CC72FBD}" type="datetimeFigureOut">
              <a:rPr lang="ko-KR" altLang="en-US" smtClean="0"/>
              <a:t>2017-06-02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8E03E-8137-4436-A711-06E07401C7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12"/>
          <p:cNvGrpSpPr/>
          <p:nvPr/>
        </p:nvGrpSpPr>
        <p:grpSpPr>
          <a:xfrm>
            <a:off x="1259632" y="-1107504"/>
            <a:ext cx="936000" cy="1283532"/>
            <a:chOff x="-2239963" y="2746375"/>
            <a:chExt cx="1447800" cy="2066926"/>
          </a:xfrm>
        </p:grpSpPr>
        <p:sp>
          <p:nvSpPr>
            <p:cNvPr id="14" name="Rectangle 62"/>
            <p:cNvSpPr>
              <a:spLocks noChangeArrowheads="1"/>
            </p:cNvSpPr>
            <p:nvPr/>
          </p:nvSpPr>
          <p:spPr bwMode="auto">
            <a:xfrm>
              <a:off x="-1665288" y="4302125"/>
              <a:ext cx="298450" cy="334963"/>
            </a:xfrm>
            <a:prstGeom prst="rect">
              <a:avLst/>
            </a:pr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63"/>
            <p:cNvSpPr>
              <a:spLocks/>
            </p:cNvSpPr>
            <p:nvPr/>
          </p:nvSpPr>
          <p:spPr bwMode="auto">
            <a:xfrm>
              <a:off x="-1665288" y="4302125"/>
              <a:ext cx="298450" cy="103188"/>
            </a:xfrm>
            <a:custGeom>
              <a:avLst/>
              <a:gdLst>
                <a:gd name="T0" fmla="*/ 0 w 563"/>
                <a:gd name="T1" fmla="*/ 0 h 196"/>
                <a:gd name="T2" fmla="*/ 563 w 563"/>
                <a:gd name="T3" fmla="*/ 0 h 196"/>
                <a:gd name="T4" fmla="*/ 563 w 563"/>
                <a:gd name="T5" fmla="*/ 191 h 196"/>
                <a:gd name="T6" fmla="*/ 503 w 563"/>
                <a:gd name="T7" fmla="*/ 194 h 196"/>
                <a:gd name="T8" fmla="*/ 445 w 563"/>
                <a:gd name="T9" fmla="*/ 196 h 196"/>
                <a:gd name="T10" fmla="*/ 390 w 563"/>
                <a:gd name="T11" fmla="*/ 192 h 196"/>
                <a:gd name="T12" fmla="*/ 338 w 563"/>
                <a:gd name="T13" fmla="*/ 187 h 196"/>
                <a:gd name="T14" fmla="*/ 288 w 563"/>
                <a:gd name="T15" fmla="*/ 179 h 196"/>
                <a:gd name="T16" fmla="*/ 241 w 563"/>
                <a:gd name="T17" fmla="*/ 169 h 196"/>
                <a:gd name="T18" fmla="*/ 198 w 563"/>
                <a:gd name="T19" fmla="*/ 157 h 196"/>
                <a:gd name="T20" fmla="*/ 159 w 563"/>
                <a:gd name="T21" fmla="*/ 145 h 196"/>
                <a:gd name="T22" fmla="*/ 123 w 563"/>
                <a:gd name="T23" fmla="*/ 132 h 196"/>
                <a:gd name="T24" fmla="*/ 92 w 563"/>
                <a:gd name="T25" fmla="*/ 120 h 196"/>
                <a:gd name="T26" fmla="*/ 65 w 563"/>
                <a:gd name="T27" fmla="*/ 108 h 196"/>
                <a:gd name="T28" fmla="*/ 42 w 563"/>
                <a:gd name="T29" fmla="*/ 96 h 196"/>
                <a:gd name="T30" fmla="*/ 23 w 563"/>
                <a:gd name="T31" fmla="*/ 88 h 196"/>
                <a:gd name="T32" fmla="*/ 10 w 563"/>
                <a:gd name="T33" fmla="*/ 81 h 196"/>
                <a:gd name="T34" fmla="*/ 2 w 563"/>
                <a:gd name="T35" fmla="*/ 76 h 196"/>
                <a:gd name="T36" fmla="*/ 0 w 563"/>
                <a:gd name="T37" fmla="*/ 74 h 196"/>
                <a:gd name="T38" fmla="*/ 0 w 563"/>
                <a:gd name="T3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3" h="196">
                  <a:moveTo>
                    <a:pt x="0" y="0"/>
                  </a:moveTo>
                  <a:lnTo>
                    <a:pt x="563" y="0"/>
                  </a:lnTo>
                  <a:lnTo>
                    <a:pt x="563" y="191"/>
                  </a:lnTo>
                  <a:lnTo>
                    <a:pt x="503" y="194"/>
                  </a:lnTo>
                  <a:lnTo>
                    <a:pt x="445" y="196"/>
                  </a:lnTo>
                  <a:lnTo>
                    <a:pt x="390" y="192"/>
                  </a:lnTo>
                  <a:lnTo>
                    <a:pt x="338" y="187"/>
                  </a:lnTo>
                  <a:lnTo>
                    <a:pt x="288" y="179"/>
                  </a:lnTo>
                  <a:lnTo>
                    <a:pt x="241" y="169"/>
                  </a:lnTo>
                  <a:lnTo>
                    <a:pt x="198" y="157"/>
                  </a:lnTo>
                  <a:lnTo>
                    <a:pt x="159" y="145"/>
                  </a:lnTo>
                  <a:lnTo>
                    <a:pt x="123" y="132"/>
                  </a:lnTo>
                  <a:lnTo>
                    <a:pt x="92" y="120"/>
                  </a:lnTo>
                  <a:lnTo>
                    <a:pt x="65" y="108"/>
                  </a:lnTo>
                  <a:lnTo>
                    <a:pt x="42" y="96"/>
                  </a:lnTo>
                  <a:lnTo>
                    <a:pt x="23" y="88"/>
                  </a:lnTo>
                  <a:lnTo>
                    <a:pt x="10" y="81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64"/>
            <p:cNvSpPr>
              <a:spLocks/>
            </p:cNvSpPr>
            <p:nvPr/>
          </p:nvSpPr>
          <p:spPr bwMode="auto">
            <a:xfrm>
              <a:off x="-2239963" y="3616325"/>
              <a:ext cx="290513" cy="331788"/>
            </a:xfrm>
            <a:custGeom>
              <a:avLst/>
              <a:gdLst>
                <a:gd name="T0" fmla="*/ 275 w 550"/>
                <a:gd name="T1" fmla="*/ 0 h 628"/>
                <a:gd name="T2" fmla="*/ 315 w 550"/>
                <a:gd name="T3" fmla="*/ 2 h 628"/>
                <a:gd name="T4" fmla="*/ 355 w 550"/>
                <a:gd name="T5" fmla="*/ 13 h 628"/>
                <a:gd name="T6" fmla="*/ 390 w 550"/>
                <a:gd name="T7" fmla="*/ 28 h 628"/>
                <a:gd name="T8" fmla="*/ 425 w 550"/>
                <a:gd name="T9" fmla="*/ 50 h 628"/>
                <a:gd name="T10" fmla="*/ 455 w 550"/>
                <a:gd name="T11" fmla="*/ 76 h 628"/>
                <a:gd name="T12" fmla="*/ 482 w 550"/>
                <a:gd name="T13" fmla="*/ 107 h 628"/>
                <a:gd name="T14" fmla="*/ 506 w 550"/>
                <a:gd name="T15" fmla="*/ 143 h 628"/>
                <a:gd name="T16" fmla="*/ 524 w 550"/>
                <a:gd name="T17" fmla="*/ 181 h 628"/>
                <a:gd name="T18" fmla="*/ 538 w 550"/>
                <a:gd name="T19" fmla="*/ 223 h 628"/>
                <a:gd name="T20" fmla="*/ 546 w 550"/>
                <a:gd name="T21" fmla="*/ 267 h 628"/>
                <a:gd name="T22" fmla="*/ 550 w 550"/>
                <a:gd name="T23" fmla="*/ 314 h 628"/>
                <a:gd name="T24" fmla="*/ 546 w 550"/>
                <a:gd name="T25" fmla="*/ 360 h 628"/>
                <a:gd name="T26" fmla="*/ 538 w 550"/>
                <a:gd name="T27" fmla="*/ 405 h 628"/>
                <a:gd name="T28" fmla="*/ 524 w 550"/>
                <a:gd name="T29" fmla="*/ 446 h 628"/>
                <a:gd name="T30" fmla="*/ 506 w 550"/>
                <a:gd name="T31" fmla="*/ 485 h 628"/>
                <a:gd name="T32" fmla="*/ 482 w 550"/>
                <a:gd name="T33" fmla="*/ 520 h 628"/>
                <a:gd name="T34" fmla="*/ 455 w 550"/>
                <a:gd name="T35" fmla="*/ 552 h 628"/>
                <a:gd name="T36" fmla="*/ 425 w 550"/>
                <a:gd name="T37" fmla="*/ 578 h 628"/>
                <a:gd name="T38" fmla="*/ 390 w 550"/>
                <a:gd name="T39" fmla="*/ 599 h 628"/>
                <a:gd name="T40" fmla="*/ 355 w 550"/>
                <a:gd name="T41" fmla="*/ 615 h 628"/>
                <a:gd name="T42" fmla="*/ 315 w 550"/>
                <a:gd name="T43" fmla="*/ 626 h 628"/>
                <a:gd name="T44" fmla="*/ 275 w 550"/>
                <a:gd name="T45" fmla="*/ 628 h 628"/>
                <a:gd name="T46" fmla="*/ 234 w 550"/>
                <a:gd name="T47" fmla="*/ 626 h 628"/>
                <a:gd name="T48" fmla="*/ 195 w 550"/>
                <a:gd name="T49" fmla="*/ 615 h 628"/>
                <a:gd name="T50" fmla="*/ 159 w 550"/>
                <a:gd name="T51" fmla="*/ 599 h 628"/>
                <a:gd name="T52" fmla="*/ 125 w 550"/>
                <a:gd name="T53" fmla="*/ 578 h 628"/>
                <a:gd name="T54" fmla="*/ 94 w 550"/>
                <a:gd name="T55" fmla="*/ 552 h 628"/>
                <a:gd name="T56" fmla="*/ 68 w 550"/>
                <a:gd name="T57" fmla="*/ 520 h 628"/>
                <a:gd name="T58" fmla="*/ 44 w 550"/>
                <a:gd name="T59" fmla="*/ 485 h 628"/>
                <a:gd name="T60" fmla="*/ 25 w 550"/>
                <a:gd name="T61" fmla="*/ 446 h 628"/>
                <a:gd name="T62" fmla="*/ 12 w 550"/>
                <a:gd name="T63" fmla="*/ 405 h 628"/>
                <a:gd name="T64" fmla="*/ 2 w 550"/>
                <a:gd name="T65" fmla="*/ 360 h 628"/>
                <a:gd name="T66" fmla="*/ 0 w 550"/>
                <a:gd name="T67" fmla="*/ 314 h 628"/>
                <a:gd name="T68" fmla="*/ 2 w 550"/>
                <a:gd name="T69" fmla="*/ 267 h 628"/>
                <a:gd name="T70" fmla="*/ 12 w 550"/>
                <a:gd name="T71" fmla="*/ 223 h 628"/>
                <a:gd name="T72" fmla="*/ 25 w 550"/>
                <a:gd name="T73" fmla="*/ 181 h 628"/>
                <a:gd name="T74" fmla="*/ 44 w 550"/>
                <a:gd name="T75" fmla="*/ 143 h 628"/>
                <a:gd name="T76" fmla="*/ 68 w 550"/>
                <a:gd name="T77" fmla="*/ 107 h 628"/>
                <a:gd name="T78" fmla="*/ 94 w 550"/>
                <a:gd name="T79" fmla="*/ 76 h 628"/>
                <a:gd name="T80" fmla="*/ 125 w 550"/>
                <a:gd name="T81" fmla="*/ 50 h 628"/>
                <a:gd name="T82" fmla="*/ 159 w 550"/>
                <a:gd name="T83" fmla="*/ 28 h 628"/>
                <a:gd name="T84" fmla="*/ 195 w 550"/>
                <a:gd name="T85" fmla="*/ 13 h 628"/>
                <a:gd name="T86" fmla="*/ 234 w 550"/>
                <a:gd name="T87" fmla="*/ 2 h 628"/>
                <a:gd name="T88" fmla="*/ 275 w 550"/>
                <a:gd name="T89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0" h="628">
                  <a:moveTo>
                    <a:pt x="275" y="0"/>
                  </a:moveTo>
                  <a:lnTo>
                    <a:pt x="315" y="2"/>
                  </a:lnTo>
                  <a:lnTo>
                    <a:pt x="355" y="13"/>
                  </a:lnTo>
                  <a:lnTo>
                    <a:pt x="390" y="28"/>
                  </a:lnTo>
                  <a:lnTo>
                    <a:pt x="425" y="50"/>
                  </a:lnTo>
                  <a:lnTo>
                    <a:pt x="455" y="76"/>
                  </a:lnTo>
                  <a:lnTo>
                    <a:pt x="482" y="107"/>
                  </a:lnTo>
                  <a:lnTo>
                    <a:pt x="506" y="143"/>
                  </a:lnTo>
                  <a:lnTo>
                    <a:pt x="524" y="181"/>
                  </a:lnTo>
                  <a:lnTo>
                    <a:pt x="538" y="223"/>
                  </a:lnTo>
                  <a:lnTo>
                    <a:pt x="546" y="267"/>
                  </a:lnTo>
                  <a:lnTo>
                    <a:pt x="550" y="314"/>
                  </a:lnTo>
                  <a:lnTo>
                    <a:pt x="546" y="360"/>
                  </a:lnTo>
                  <a:lnTo>
                    <a:pt x="538" y="405"/>
                  </a:lnTo>
                  <a:lnTo>
                    <a:pt x="524" y="446"/>
                  </a:lnTo>
                  <a:lnTo>
                    <a:pt x="506" y="485"/>
                  </a:lnTo>
                  <a:lnTo>
                    <a:pt x="482" y="520"/>
                  </a:lnTo>
                  <a:lnTo>
                    <a:pt x="455" y="552"/>
                  </a:lnTo>
                  <a:lnTo>
                    <a:pt x="425" y="578"/>
                  </a:lnTo>
                  <a:lnTo>
                    <a:pt x="390" y="599"/>
                  </a:lnTo>
                  <a:lnTo>
                    <a:pt x="355" y="615"/>
                  </a:lnTo>
                  <a:lnTo>
                    <a:pt x="315" y="626"/>
                  </a:lnTo>
                  <a:lnTo>
                    <a:pt x="275" y="628"/>
                  </a:lnTo>
                  <a:lnTo>
                    <a:pt x="234" y="626"/>
                  </a:lnTo>
                  <a:lnTo>
                    <a:pt x="195" y="615"/>
                  </a:lnTo>
                  <a:lnTo>
                    <a:pt x="159" y="599"/>
                  </a:lnTo>
                  <a:lnTo>
                    <a:pt x="125" y="578"/>
                  </a:lnTo>
                  <a:lnTo>
                    <a:pt x="94" y="552"/>
                  </a:lnTo>
                  <a:lnTo>
                    <a:pt x="68" y="520"/>
                  </a:lnTo>
                  <a:lnTo>
                    <a:pt x="44" y="485"/>
                  </a:lnTo>
                  <a:lnTo>
                    <a:pt x="25" y="446"/>
                  </a:lnTo>
                  <a:lnTo>
                    <a:pt x="12" y="405"/>
                  </a:lnTo>
                  <a:lnTo>
                    <a:pt x="2" y="360"/>
                  </a:lnTo>
                  <a:lnTo>
                    <a:pt x="0" y="314"/>
                  </a:lnTo>
                  <a:lnTo>
                    <a:pt x="2" y="267"/>
                  </a:lnTo>
                  <a:lnTo>
                    <a:pt x="12" y="223"/>
                  </a:lnTo>
                  <a:lnTo>
                    <a:pt x="25" y="181"/>
                  </a:lnTo>
                  <a:lnTo>
                    <a:pt x="44" y="143"/>
                  </a:lnTo>
                  <a:lnTo>
                    <a:pt x="68" y="107"/>
                  </a:lnTo>
                  <a:lnTo>
                    <a:pt x="94" y="76"/>
                  </a:lnTo>
                  <a:lnTo>
                    <a:pt x="125" y="50"/>
                  </a:lnTo>
                  <a:lnTo>
                    <a:pt x="159" y="28"/>
                  </a:lnTo>
                  <a:lnTo>
                    <a:pt x="195" y="13"/>
                  </a:lnTo>
                  <a:lnTo>
                    <a:pt x="234" y="2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65"/>
            <p:cNvSpPr>
              <a:spLocks/>
            </p:cNvSpPr>
            <p:nvPr/>
          </p:nvSpPr>
          <p:spPr bwMode="auto">
            <a:xfrm>
              <a:off x="-1082676" y="3616325"/>
              <a:ext cx="290513" cy="331788"/>
            </a:xfrm>
            <a:custGeom>
              <a:avLst/>
              <a:gdLst>
                <a:gd name="T0" fmla="*/ 275 w 550"/>
                <a:gd name="T1" fmla="*/ 0 h 628"/>
                <a:gd name="T2" fmla="*/ 316 w 550"/>
                <a:gd name="T3" fmla="*/ 2 h 628"/>
                <a:gd name="T4" fmla="*/ 354 w 550"/>
                <a:gd name="T5" fmla="*/ 13 h 628"/>
                <a:gd name="T6" fmla="*/ 391 w 550"/>
                <a:gd name="T7" fmla="*/ 28 h 628"/>
                <a:gd name="T8" fmla="*/ 424 w 550"/>
                <a:gd name="T9" fmla="*/ 50 h 628"/>
                <a:gd name="T10" fmla="*/ 455 w 550"/>
                <a:gd name="T11" fmla="*/ 76 h 628"/>
                <a:gd name="T12" fmla="*/ 482 w 550"/>
                <a:gd name="T13" fmla="*/ 107 h 628"/>
                <a:gd name="T14" fmla="*/ 505 w 550"/>
                <a:gd name="T15" fmla="*/ 143 h 628"/>
                <a:gd name="T16" fmla="*/ 524 w 550"/>
                <a:gd name="T17" fmla="*/ 181 h 628"/>
                <a:gd name="T18" fmla="*/ 538 w 550"/>
                <a:gd name="T19" fmla="*/ 223 h 628"/>
                <a:gd name="T20" fmla="*/ 547 w 550"/>
                <a:gd name="T21" fmla="*/ 267 h 628"/>
                <a:gd name="T22" fmla="*/ 550 w 550"/>
                <a:gd name="T23" fmla="*/ 314 h 628"/>
                <a:gd name="T24" fmla="*/ 547 w 550"/>
                <a:gd name="T25" fmla="*/ 360 h 628"/>
                <a:gd name="T26" fmla="*/ 538 w 550"/>
                <a:gd name="T27" fmla="*/ 405 h 628"/>
                <a:gd name="T28" fmla="*/ 524 w 550"/>
                <a:gd name="T29" fmla="*/ 446 h 628"/>
                <a:gd name="T30" fmla="*/ 505 w 550"/>
                <a:gd name="T31" fmla="*/ 485 h 628"/>
                <a:gd name="T32" fmla="*/ 482 w 550"/>
                <a:gd name="T33" fmla="*/ 520 h 628"/>
                <a:gd name="T34" fmla="*/ 455 w 550"/>
                <a:gd name="T35" fmla="*/ 552 h 628"/>
                <a:gd name="T36" fmla="*/ 424 w 550"/>
                <a:gd name="T37" fmla="*/ 578 h 628"/>
                <a:gd name="T38" fmla="*/ 391 w 550"/>
                <a:gd name="T39" fmla="*/ 599 h 628"/>
                <a:gd name="T40" fmla="*/ 354 w 550"/>
                <a:gd name="T41" fmla="*/ 615 h 628"/>
                <a:gd name="T42" fmla="*/ 316 w 550"/>
                <a:gd name="T43" fmla="*/ 626 h 628"/>
                <a:gd name="T44" fmla="*/ 275 w 550"/>
                <a:gd name="T45" fmla="*/ 628 h 628"/>
                <a:gd name="T46" fmla="*/ 235 w 550"/>
                <a:gd name="T47" fmla="*/ 626 h 628"/>
                <a:gd name="T48" fmla="*/ 196 w 550"/>
                <a:gd name="T49" fmla="*/ 615 h 628"/>
                <a:gd name="T50" fmla="*/ 159 w 550"/>
                <a:gd name="T51" fmla="*/ 599 h 628"/>
                <a:gd name="T52" fmla="*/ 125 w 550"/>
                <a:gd name="T53" fmla="*/ 578 h 628"/>
                <a:gd name="T54" fmla="*/ 95 w 550"/>
                <a:gd name="T55" fmla="*/ 552 h 628"/>
                <a:gd name="T56" fmla="*/ 67 w 550"/>
                <a:gd name="T57" fmla="*/ 520 h 628"/>
                <a:gd name="T58" fmla="*/ 45 w 550"/>
                <a:gd name="T59" fmla="*/ 485 h 628"/>
                <a:gd name="T60" fmla="*/ 25 w 550"/>
                <a:gd name="T61" fmla="*/ 446 h 628"/>
                <a:gd name="T62" fmla="*/ 12 w 550"/>
                <a:gd name="T63" fmla="*/ 405 h 628"/>
                <a:gd name="T64" fmla="*/ 3 w 550"/>
                <a:gd name="T65" fmla="*/ 360 h 628"/>
                <a:gd name="T66" fmla="*/ 0 w 550"/>
                <a:gd name="T67" fmla="*/ 314 h 628"/>
                <a:gd name="T68" fmla="*/ 3 w 550"/>
                <a:gd name="T69" fmla="*/ 267 h 628"/>
                <a:gd name="T70" fmla="*/ 12 w 550"/>
                <a:gd name="T71" fmla="*/ 223 h 628"/>
                <a:gd name="T72" fmla="*/ 25 w 550"/>
                <a:gd name="T73" fmla="*/ 181 h 628"/>
                <a:gd name="T74" fmla="*/ 45 w 550"/>
                <a:gd name="T75" fmla="*/ 143 h 628"/>
                <a:gd name="T76" fmla="*/ 67 w 550"/>
                <a:gd name="T77" fmla="*/ 107 h 628"/>
                <a:gd name="T78" fmla="*/ 95 w 550"/>
                <a:gd name="T79" fmla="*/ 76 h 628"/>
                <a:gd name="T80" fmla="*/ 125 w 550"/>
                <a:gd name="T81" fmla="*/ 50 h 628"/>
                <a:gd name="T82" fmla="*/ 159 w 550"/>
                <a:gd name="T83" fmla="*/ 28 h 628"/>
                <a:gd name="T84" fmla="*/ 196 w 550"/>
                <a:gd name="T85" fmla="*/ 13 h 628"/>
                <a:gd name="T86" fmla="*/ 235 w 550"/>
                <a:gd name="T87" fmla="*/ 2 h 628"/>
                <a:gd name="T88" fmla="*/ 275 w 550"/>
                <a:gd name="T89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0" h="628">
                  <a:moveTo>
                    <a:pt x="275" y="0"/>
                  </a:moveTo>
                  <a:lnTo>
                    <a:pt x="316" y="2"/>
                  </a:lnTo>
                  <a:lnTo>
                    <a:pt x="354" y="13"/>
                  </a:lnTo>
                  <a:lnTo>
                    <a:pt x="391" y="28"/>
                  </a:lnTo>
                  <a:lnTo>
                    <a:pt x="424" y="50"/>
                  </a:lnTo>
                  <a:lnTo>
                    <a:pt x="455" y="76"/>
                  </a:lnTo>
                  <a:lnTo>
                    <a:pt x="482" y="107"/>
                  </a:lnTo>
                  <a:lnTo>
                    <a:pt x="505" y="143"/>
                  </a:lnTo>
                  <a:lnTo>
                    <a:pt x="524" y="181"/>
                  </a:lnTo>
                  <a:lnTo>
                    <a:pt x="538" y="223"/>
                  </a:lnTo>
                  <a:lnTo>
                    <a:pt x="547" y="267"/>
                  </a:lnTo>
                  <a:lnTo>
                    <a:pt x="550" y="314"/>
                  </a:lnTo>
                  <a:lnTo>
                    <a:pt x="547" y="360"/>
                  </a:lnTo>
                  <a:lnTo>
                    <a:pt x="538" y="405"/>
                  </a:lnTo>
                  <a:lnTo>
                    <a:pt x="524" y="446"/>
                  </a:lnTo>
                  <a:lnTo>
                    <a:pt x="505" y="485"/>
                  </a:lnTo>
                  <a:lnTo>
                    <a:pt x="482" y="520"/>
                  </a:lnTo>
                  <a:lnTo>
                    <a:pt x="455" y="552"/>
                  </a:lnTo>
                  <a:lnTo>
                    <a:pt x="424" y="578"/>
                  </a:lnTo>
                  <a:lnTo>
                    <a:pt x="391" y="599"/>
                  </a:lnTo>
                  <a:lnTo>
                    <a:pt x="354" y="615"/>
                  </a:lnTo>
                  <a:lnTo>
                    <a:pt x="316" y="626"/>
                  </a:lnTo>
                  <a:lnTo>
                    <a:pt x="275" y="628"/>
                  </a:lnTo>
                  <a:lnTo>
                    <a:pt x="235" y="626"/>
                  </a:lnTo>
                  <a:lnTo>
                    <a:pt x="196" y="615"/>
                  </a:lnTo>
                  <a:lnTo>
                    <a:pt x="159" y="599"/>
                  </a:lnTo>
                  <a:lnTo>
                    <a:pt x="125" y="578"/>
                  </a:lnTo>
                  <a:lnTo>
                    <a:pt x="95" y="552"/>
                  </a:lnTo>
                  <a:lnTo>
                    <a:pt x="67" y="520"/>
                  </a:lnTo>
                  <a:lnTo>
                    <a:pt x="45" y="485"/>
                  </a:lnTo>
                  <a:lnTo>
                    <a:pt x="25" y="446"/>
                  </a:lnTo>
                  <a:lnTo>
                    <a:pt x="12" y="405"/>
                  </a:lnTo>
                  <a:lnTo>
                    <a:pt x="3" y="360"/>
                  </a:lnTo>
                  <a:lnTo>
                    <a:pt x="0" y="314"/>
                  </a:lnTo>
                  <a:lnTo>
                    <a:pt x="3" y="267"/>
                  </a:lnTo>
                  <a:lnTo>
                    <a:pt x="12" y="223"/>
                  </a:lnTo>
                  <a:lnTo>
                    <a:pt x="25" y="181"/>
                  </a:lnTo>
                  <a:lnTo>
                    <a:pt x="45" y="143"/>
                  </a:lnTo>
                  <a:lnTo>
                    <a:pt x="67" y="107"/>
                  </a:lnTo>
                  <a:lnTo>
                    <a:pt x="95" y="76"/>
                  </a:lnTo>
                  <a:lnTo>
                    <a:pt x="125" y="50"/>
                  </a:lnTo>
                  <a:lnTo>
                    <a:pt x="159" y="28"/>
                  </a:lnTo>
                  <a:lnTo>
                    <a:pt x="196" y="13"/>
                  </a:lnTo>
                  <a:lnTo>
                    <a:pt x="235" y="2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66"/>
            <p:cNvSpPr>
              <a:spLocks/>
            </p:cNvSpPr>
            <p:nvPr/>
          </p:nvSpPr>
          <p:spPr bwMode="auto">
            <a:xfrm>
              <a:off x="-2093913" y="3040063"/>
              <a:ext cx="1157288" cy="1316038"/>
            </a:xfrm>
            <a:custGeom>
              <a:avLst/>
              <a:gdLst>
                <a:gd name="T0" fmla="*/ 1194 w 2187"/>
                <a:gd name="T1" fmla="*/ 3 h 2487"/>
                <a:gd name="T2" fmla="*/ 1379 w 2187"/>
                <a:gd name="T3" fmla="*/ 18 h 2487"/>
                <a:gd name="T4" fmla="*/ 1545 w 2187"/>
                <a:gd name="T5" fmla="*/ 50 h 2487"/>
                <a:gd name="T6" fmla="*/ 1690 w 2187"/>
                <a:gd name="T7" fmla="*/ 96 h 2487"/>
                <a:gd name="T8" fmla="*/ 1816 w 2187"/>
                <a:gd name="T9" fmla="*/ 156 h 2487"/>
                <a:gd name="T10" fmla="*/ 1923 w 2187"/>
                <a:gd name="T11" fmla="*/ 227 h 2487"/>
                <a:gd name="T12" fmla="*/ 2011 w 2187"/>
                <a:gd name="T13" fmla="*/ 311 h 2487"/>
                <a:gd name="T14" fmla="*/ 2080 w 2187"/>
                <a:gd name="T15" fmla="*/ 405 h 2487"/>
                <a:gd name="T16" fmla="*/ 2133 w 2187"/>
                <a:gd name="T17" fmla="*/ 509 h 2487"/>
                <a:gd name="T18" fmla="*/ 2167 w 2187"/>
                <a:gd name="T19" fmla="*/ 620 h 2487"/>
                <a:gd name="T20" fmla="*/ 2184 w 2187"/>
                <a:gd name="T21" fmla="*/ 741 h 2487"/>
                <a:gd name="T22" fmla="*/ 2186 w 2187"/>
                <a:gd name="T23" fmla="*/ 839 h 2487"/>
                <a:gd name="T24" fmla="*/ 2186 w 2187"/>
                <a:gd name="T25" fmla="*/ 919 h 2487"/>
                <a:gd name="T26" fmla="*/ 2187 w 2187"/>
                <a:gd name="T27" fmla="*/ 1008 h 2487"/>
                <a:gd name="T28" fmla="*/ 2186 w 2187"/>
                <a:gd name="T29" fmla="*/ 1105 h 2487"/>
                <a:gd name="T30" fmla="*/ 2183 w 2187"/>
                <a:gd name="T31" fmla="*/ 1208 h 2487"/>
                <a:gd name="T32" fmla="*/ 2177 w 2187"/>
                <a:gd name="T33" fmla="*/ 1315 h 2487"/>
                <a:gd name="T34" fmla="*/ 2165 w 2187"/>
                <a:gd name="T35" fmla="*/ 1427 h 2487"/>
                <a:gd name="T36" fmla="*/ 2149 w 2187"/>
                <a:gd name="T37" fmla="*/ 1540 h 2487"/>
                <a:gd name="T38" fmla="*/ 2127 w 2187"/>
                <a:gd name="T39" fmla="*/ 1652 h 2487"/>
                <a:gd name="T40" fmla="*/ 2097 w 2187"/>
                <a:gd name="T41" fmla="*/ 1763 h 2487"/>
                <a:gd name="T42" fmla="*/ 2059 w 2187"/>
                <a:gd name="T43" fmla="*/ 1873 h 2487"/>
                <a:gd name="T44" fmla="*/ 2011 w 2187"/>
                <a:gd name="T45" fmla="*/ 1977 h 2487"/>
                <a:gd name="T46" fmla="*/ 1954 w 2187"/>
                <a:gd name="T47" fmla="*/ 2076 h 2487"/>
                <a:gd name="T48" fmla="*/ 1885 w 2187"/>
                <a:gd name="T49" fmla="*/ 2168 h 2487"/>
                <a:gd name="T50" fmla="*/ 1804 w 2187"/>
                <a:gd name="T51" fmla="*/ 2251 h 2487"/>
                <a:gd name="T52" fmla="*/ 1709 w 2187"/>
                <a:gd name="T53" fmla="*/ 2325 h 2487"/>
                <a:gd name="T54" fmla="*/ 1601 w 2187"/>
                <a:gd name="T55" fmla="*/ 2386 h 2487"/>
                <a:gd name="T56" fmla="*/ 1477 w 2187"/>
                <a:gd name="T57" fmla="*/ 2434 h 2487"/>
                <a:gd name="T58" fmla="*/ 1336 w 2187"/>
                <a:gd name="T59" fmla="*/ 2467 h 2487"/>
                <a:gd name="T60" fmla="*/ 1179 w 2187"/>
                <a:gd name="T61" fmla="*/ 2485 h 2487"/>
                <a:gd name="T62" fmla="*/ 1008 w 2187"/>
                <a:gd name="T63" fmla="*/ 2485 h 2487"/>
                <a:gd name="T64" fmla="*/ 851 w 2187"/>
                <a:gd name="T65" fmla="*/ 2467 h 2487"/>
                <a:gd name="T66" fmla="*/ 710 w 2187"/>
                <a:gd name="T67" fmla="*/ 2434 h 2487"/>
                <a:gd name="T68" fmla="*/ 587 w 2187"/>
                <a:gd name="T69" fmla="*/ 2386 h 2487"/>
                <a:gd name="T70" fmla="*/ 477 w 2187"/>
                <a:gd name="T71" fmla="*/ 2325 h 2487"/>
                <a:gd name="T72" fmla="*/ 383 w 2187"/>
                <a:gd name="T73" fmla="*/ 2251 h 2487"/>
                <a:gd name="T74" fmla="*/ 302 w 2187"/>
                <a:gd name="T75" fmla="*/ 2168 h 2487"/>
                <a:gd name="T76" fmla="*/ 233 w 2187"/>
                <a:gd name="T77" fmla="*/ 2076 h 2487"/>
                <a:gd name="T78" fmla="*/ 175 w 2187"/>
                <a:gd name="T79" fmla="*/ 1977 h 2487"/>
                <a:gd name="T80" fmla="*/ 128 w 2187"/>
                <a:gd name="T81" fmla="*/ 1873 h 2487"/>
                <a:gd name="T82" fmla="*/ 90 w 2187"/>
                <a:gd name="T83" fmla="*/ 1763 h 2487"/>
                <a:gd name="T84" fmla="*/ 61 w 2187"/>
                <a:gd name="T85" fmla="*/ 1652 h 2487"/>
                <a:gd name="T86" fmla="*/ 38 w 2187"/>
                <a:gd name="T87" fmla="*/ 1540 h 2487"/>
                <a:gd name="T88" fmla="*/ 21 w 2187"/>
                <a:gd name="T89" fmla="*/ 1427 h 2487"/>
                <a:gd name="T90" fmla="*/ 11 w 2187"/>
                <a:gd name="T91" fmla="*/ 1315 h 2487"/>
                <a:gd name="T92" fmla="*/ 5 w 2187"/>
                <a:gd name="T93" fmla="*/ 1208 h 2487"/>
                <a:gd name="T94" fmla="*/ 1 w 2187"/>
                <a:gd name="T95" fmla="*/ 1105 h 2487"/>
                <a:gd name="T96" fmla="*/ 0 w 2187"/>
                <a:gd name="T97" fmla="*/ 1008 h 2487"/>
                <a:gd name="T98" fmla="*/ 0 w 2187"/>
                <a:gd name="T99" fmla="*/ 919 h 2487"/>
                <a:gd name="T100" fmla="*/ 1 w 2187"/>
                <a:gd name="T101" fmla="*/ 839 h 2487"/>
                <a:gd name="T102" fmla="*/ 3 w 2187"/>
                <a:gd name="T103" fmla="*/ 741 h 2487"/>
                <a:gd name="T104" fmla="*/ 20 w 2187"/>
                <a:gd name="T105" fmla="*/ 620 h 2487"/>
                <a:gd name="T106" fmla="*/ 55 w 2187"/>
                <a:gd name="T107" fmla="*/ 509 h 2487"/>
                <a:gd name="T108" fmla="*/ 106 w 2187"/>
                <a:gd name="T109" fmla="*/ 405 h 2487"/>
                <a:gd name="T110" fmla="*/ 176 w 2187"/>
                <a:gd name="T111" fmla="*/ 311 h 2487"/>
                <a:gd name="T112" fmla="*/ 264 w 2187"/>
                <a:gd name="T113" fmla="*/ 227 h 2487"/>
                <a:gd name="T114" fmla="*/ 371 w 2187"/>
                <a:gd name="T115" fmla="*/ 156 h 2487"/>
                <a:gd name="T116" fmla="*/ 497 w 2187"/>
                <a:gd name="T117" fmla="*/ 96 h 2487"/>
                <a:gd name="T118" fmla="*/ 643 w 2187"/>
                <a:gd name="T119" fmla="*/ 50 h 2487"/>
                <a:gd name="T120" fmla="*/ 808 w 2187"/>
                <a:gd name="T121" fmla="*/ 18 h 2487"/>
                <a:gd name="T122" fmla="*/ 993 w 2187"/>
                <a:gd name="T123" fmla="*/ 3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87" h="2487">
                  <a:moveTo>
                    <a:pt x="1094" y="0"/>
                  </a:moveTo>
                  <a:lnTo>
                    <a:pt x="1194" y="3"/>
                  </a:lnTo>
                  <a:lnTo>
                    <a:pt x="1289" y="9"/>
                  </a:lnTo>
                  <a:lnTo>
                    <a:pt x="1379" y="18"/>
                  </a:lnTo>
                  <a:lnTo>
                    <a:pt x="1464" y="32"/>
                  </a:lnTo>
                  <a:lnTo>
                    <a:pt x="1545" y="50"/>
                  </a:lnTo>
                  <a:lnTo>
                    <a:pt x="1620" y="72"/>
                  </a:lnTo>
                  <a:lnTo>
                    <a:pt x="1690" y="96"/>
                  </a:lnTo>
                  <a:lnTo>
                    <a:pt x="1755" y="124"/>
                  </a:lnTo>
                  <a:lnTo>
                    <a:pt x="1816" y="156"/>
                  </a:lnTo>
                  <a:lnTo>
                    <a:pt x="1872" y="190"/>
                  </a:lnTo>
                  <a:lnTo>
                    <a:pt x="1923" y="227"/>
                  </a:lnTo>
                  <a:lnTo>
                    <a:pt x="1970" y="268"/>
                  </a:lnTo>
                  <a:lnTo>
                    <a:pt x="2011" y="311"/>
                  </a:lnTo>
                  <a:lnTo>
                    <a:pt x="2048" y="356"/>
                  </a:lnTo>
                  <a:lnTo>
                    <a:pt x="2080" y="405"/>
                  </a:lnTo>
                  <a:lnTo>
                    <a:pt x="2109" y="455"/>
                  </a:lnTo>
                  <a:lnTo>
                    <a:pt x="2133" y="509"/>
                  </a:lnTo>
                  <a:lnTo>
                    <a:pt x="2152" y="564"/>
                  </a:lnTo>
                  <a:lnTo>
                    <a:pt x="2167" y="620"/>
                  </a:lnTo>
                  <a:lnTo>
                    <a:pt x="2178" y="680"/>
                  </a:lnTo>
                  <a:lnTo>
                    <a:pt x="2184" y="741"/>
                  </a:lnTo>
                  <a:lnTo>
                    <a:pt x="2186" y="803"/>
                  </a:lnTo>
                  <a:lnTo>
                    <a:pt x="2186" y="839"/>
                  </a:lnTo>
                  <a:lnTo>
                    <a:pt x="2186" y="878"/>
                  </a:lnTo>
                  <a:lnTo>
                    <a:pt x="2186" y="919"/>
                  </a:lnTo>
                  <a:lnTo>
                    <a:pt x="2187" y="963"/>
                  </a:lnTo>
                  <a:lnTo>
                    <a:pt x="2187" y="1008"/>
                  </a:lnTo>
                  <a:lnTo>
                    <a:pt x="2186" y="1056"/>
                  </a:lnTo>
                  <a:lnTo>
                    <a:pt x="2186" y="1105"/>
                  </a:lnTo>
                  <a:lnTo>
                    <a:pt x="2185" y="1155"/>
                  </a:lnTo>
                  <a:lnTo>
                    <a:pt x="2183" y="1208"/>
                  </a:lnTo>
                  <a:lnTo>
                    <a:pt x="2180" y="1262"/>
                  </a:lnTo>
                  <a:lnTo>
                    <a:pt x="2177" y="1315"/>
                  </a:lnTo>
                  <a:lnTo>
                    <a:pt x="2171" y="1372"/>
                  </a:lnTo>
                  <a:lnTo>
                    <a:pt x="2165" y="1427"/>
                  </a:lnTo>
                  <a:lnTo>
                    <a:pt x="2158" y="1483"/>
                  </a:lnTo>
                  <a:lnTo>
                    <a:pt x="2149" y="1540"/>
                  </a:lnTo>
                  <a:lnTo>
                    <a:pt x="2139" y="1596"/>
                  </a:lnTo>
                  <a:lnTo>
                    <a:pt x="2127" y="1652"/>
                  </a:lnTo>
                  <a:lnTo>
                    <a:pt x="2112" y="1708"/>
                  </a:lnTo>
                  <a:lnTo>
                    <a:pt x="2097" y="1763"/>
                  </a:lnTo>
                  <a:lnTo>
                    <a:pt x="2079" y="1818"/>
                  </a:lnTo>
                  <a:lnTo>
                    <a:pt x="2059" y="1873"/>
                  </a:lnTo>
                  <a:lnTo>
                    <a:pt x="2036" y="1926"/>
                  </a:lnTo>
                  <a:lnTo>
                    <a:pt x="2011" y="1977"/>
                  </a:lnTo>
                  <a:lnTo>
                    <a:pt x="1984" y="2027"/>
                  </a:lnTo>
                  <a:lnTo>
                    <a:pt x="1954" y="2076"/>
                  </a:lnTo>
                  <a:lnTo>
                    <a:pt x="1921" y="2123"/>
                  </a:lnTo>
                  <a:lnTo>
                    <a:pt x="1885" y="2168"/>
                  </a:lnTo>
                  <a:lnTo>
                    <a:pt x="1846" y="2211"/>
                  </a:lnTo>
                  <a:lnTo>
                    <a:pt x="1804" y="2251"/>
                  </a:lnTo>
                  <a:lnTo>
                    <a:pt x="1758" y="2289"/>
                  </a:lnTo>
                  <a:lnTo>
                    <a:pt x="1709" y="2325"/>
                  </a:lnTo>
                  <a:lnTo>
                    <a:pt x="1657" y="2357"/>
                  </a:lnTo>
                  <a:lnTo>
                    <a:pt x="1601" y="2386"/>
                  </a:lnTo>
                  <a:lnTo>
                    <a:pt x="1541" y="2412"/>
                  </a:lnTo>
                  <a:lnTo>
                    <a:pt x="1477" y="2434"/>
                  </a:lnTo>
                  <a:lnTo>
                    <a:pt x="1409" y="2453"/>
                  </a:lnTo>
                  <a:lnTo>
                    <a:pt x="1336" y="2467"/>
                  </a:lnTo>
                  <a:lnTo>
                    <a:pt x="1260" y="2478"/>
                  </a:lnTo>
                  <a:lnTo>
                    <a:pt x="1179" y="2485"/>
                  </a:lnTo>
                  <a:lnTo>
                    <a:pt x="1094" y="2487"/>
                  </a:lnTo>
                  <a:lnTo>
                    <a:pt x="1008" y="2485"/>
                  </a:lnTo>
                  <a:lnTo>
                    <a:pt x="927" y="2478"/>
                  </a:lnTo>
                  <a:lnTo>
                    <a:pt x="851" y="2467"/>
                  </a:lnTo>
                  <a:lnTo>
                    <a:pt x="778" y="2453"/>
                  </a:lnTo>
                  <a:lnTo>
                    <a:pt x="710" y="2434"/>
                  </a:lnTo>
                  <a:lnTo>
                    <a:pt x="646" y="2412"/>
                  </a:lnTo>
                  <a:lnTo>
                    <a:pt x="587" y="2386"/>
                  </a:lnTo>
                  <a:lnTo>
                    <a:pt x="530" y="2357"/>
                  </a:lnTo>
                  <a:lnTo>
                    <a:pt x="477" y="2325"/>
                  </a:lnTo>
                  <a:lnTo>
                    <a:pt x="428" y="2289"/>
                  </a:lnTo>
                  <a:lnTo>
                    <a:pt x="383" y="2251"/>
                  </a:lnTo>
                  <a:lnTo>
                    <a:pt x="340" y="2211"/>
                  </a:lnTo>
                  <a:lnTo>
                    <a:pt x="302" y="2168"/>
                  </a:lnTo>
                  <a:lnTo>
                    <a:pt x="267" y="2123"/>
                  </a:lnTo>
                  <a:lnTo>
                    <a:pt x="233" y="2076"/>
                  </a:lnTo>
                  <a:lnTo>
                    <a:pt x="202" y="2027"/>
                  </a:lnTo>
                  <a:lnTo>
                    <a:pt x="175" y="1977"/>
                  </a:lnTo>
                  <a:lnTo>
                    <a:pt x="151" y="1926"/>
                  </a:lnTo>
                  <a:lnTo>
                    <a:pt x="128" y="1873"/>
                  </a:lnTo>
                  <a:lnTo>
                    <a:pt x="108" y="1818"/>
                  </a:lnTo>
                  <a:lnTo>
                    <a:pt x="90" y="1763"/>
                  </a:lnTo>
                  <a:lnTo>
                    <a:pt x="74" y="1708"/>
                  </a:lnTo>
                  <a:lnTo>
                    <a:pt x="61" y="1652"/>
                  </a:lnTo>
                  <a:lnTo>
                    <a:pt x="49" y="1596"/>
                  </a:lnTo>
                  <a:lnTo>
                    <a:pt x="38" y="1540"/>
                  </a:lnTo>
                  <a:lnTo>
                    <a:pt x="28" y="1483"/>
                  </a:lnTo>
                  <a:lnTo>
                    <a:pt x="21" y="1427"/>
                  </a:lnTo>
                  <a:lnTo>
                    <a:pt x="15" y="1372"/>
                  </a:lnTo>
                  <a:lnTo>
                    <a:pt x="11" y="1315"/>
                  </a:lnTo>
                  <a:lnTo>
                    <a:pt x="7" y="1262"/>
                  </a:lnTo>
                  <a:lnTo>
                    <a:pt x="5" y="1208"/>
                  </a:lnTo>
                  <a:lnTo>
                    <a:pt x="2" y="1155"/>
                  </a:lnTo>
                  <a:lnTo>
                    <a:pt x="1" y="1105"/>
                  </a:lnTo>
                  <a:lnTo>
                    <a:pt x="0" y="1056"/>
                  </a:lnTo>
                  <a:lnTo>
                    <a:pt x="0" y="1008"/>
                  </a:lnTo>
                  <a:lnTo>
                    <a:pt x="0" y="963"/>
                  </a:lnTo>
                  <a:lnTo>
                    <a:pt x="0" y="919"/>
                  </a:lnTo>
                  <a:lnTo>
                    <a:pt x="0" y="878"/>
                  </a:lnTo>
                  <a:lnTo>
                    <a:pt x="1" y="839"/>
                  </a:lnTo>
                  <a:lnTo>
                    <a:pt x="1" y="803"/>
                  </a:lnTo>
                  <a:lnTo>
                    <a:pt x="3" y="741"/>
                  </a:lnTo>
                  <a:lnTo>
                    <a:pt x="9" y="680"/>
                  </a:lnTo>
                  <a:lnTo>
                    <a:pt x="20" y="620"/>
                  </a:lnTo>
                  <a:lnTo>
                    <a:pt x="34" y="564"/>
                  </a:lnTo>
                  <a:lnTo>
                    <a:pt x="55" y="509"/>
                  </a:lnTo>
                  <a:lnTo>
                    <a:pt x="78" y="455"/>
                  </a:lnTo>
                  <a:lnTo>
                    <a:pt x="106" y="405"/>
                  </a:lnTo>
                  <a:lnTo>
                    <a:pt x="139" y="356"/>
                  </a:lnTo>
                  <a:lnTo>
                    <a:pt x="176" y="311"/>
                  </a:lnTo>
                  <a:lnTo>
                    <a:pt x="218" y="268"/>
                  </a:lnTo>
                  <a:lnTo>
                    <a:pt x="264" y="227"/>
                  </a:lnTo>
                  <a:lnTo>
                    <a:pt x="315" y="190"/>
                  </a:lnTo>
                  <a:lnTo>
                    <a:pt x="371" y="156"/>
                  </a:lnTo>
                  <a:lnTo>
                    <a:pt x="432" y="124"/>
                  </a:lnTo>
                  <a:lnTo>
                    <a:pt x="497" y="96"/>
                  </a:lnTo>
                  <a:lnTo>
                    <a:pt x="568" y="72"/>
                  </a:lnTo>
                  <a:lnTo>
                    <a:pt x="643" y="50"/>
                  </a:lnTo>
                  <a:lnTo>
                    <a:pt x="722" y="32"/>
                  </a:lnTo>
                  <a:lnTo>
                    <a:pt x="808" y="18"/>
                  </a:lnTo>
                  <a:lnTo>
                    <a:pt x="897" y="9"/>
                  </a:lnTo>
                  <a:lnTo>
                    <a:pt x="993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67"/>
            <p:cNvSpPr>
              <a:spLocks/>
            </p:cNvSpPr>
            <p:nvPr/>
          </p:nvSpPr>
          <p:spPr bwMode="auto">
            <a:xfrm>
              <a:off x="-1860551" y="3673475"/>
              <a:ext cx="125413" cy="138113"/>
            </a:xfrm>
            <a:custGeom>
              <a:avLst/>
              <a:gdLst>
                <a:gd name="T0" fmla="*/ 119 w 236"/>
                <a:gd name="T1" fmla="*/ 0 h 261"/>
                <a:gd name="T2" fmla="*/ 145 w 236"/>
                <a:gd name="T3" fmla="*/ 4 h 261"/>
                <a:gd name="T4" fmla="*/ 170 w 236"/>
                <a:gd name="T5" fmla="*/ 13 h 261"/>
                <a:gd name="T6" fmla="*/ 192 w 236"/>
                <a:gd name="T7" fmla="*/ 29 h 261"/>
                <a:gd name="T8" fmla="*/ 210 w 236"/>
                <a:gd name="T9" fmla="*/ 49 h 261"/>
                <a:gd name="T10" fmla="*/ 225 w 236"/>
                <a:gd name="T11" fmla="*/ 73 h 261"/>
                <a:gd name="T12" fmla="*/ 233 w 236"/>
                <a:gd name="T13" fmla="*/ 101 h 261"/>
                <a:gd name="T14" fmla="*/ 236 w 236"/>
                <a:gd name="T15" fmla="*/ 131 h 261"/>
                <a:gd name="T16" fmla="*/ 233 w 236"/>
                <a:gd name="T17" fmla="*/ 160 h 261"/>
                <a:gd name="T18" fmla="*/ 225 w 236"/>
                <a:gd name="T19" fmla="*/ 188 h 261"/>
                <a:gd name="T20" fmla="*/ 210 w 236"/>
                <a:gd name="T21" fmla="*/ 212 h 261"/>
                <a:gd name="T22" fmla="*/ 192 w 236"/>
                <a:gd name="T23" fmla="*/ 232 h 261"/>
                <a:gd name="T24" fmla="*/ 170 w 236"/>
                <a:gd name="T25" fmla="*/ 248 h 261"/>
                <a:gd name="T26" fmla="*/ 145 w 236"/>
                <a:gd name="T27" fmla="*/ 257 h 261"/>
                <a:gd name="T28" fmla="*/ 119 w 236"/>
                <a:gd name="T29" fmla="*/ 261 h 261"/>
                <a:gd name="T30" fmla="*/ 91 w 236"/>
                <a:gd name="T31" fmla="*/ 257 h 261"/>
                <a:gd name="T32" fmla="*/ 66 w 236"/>
                <a:gd name="T33" fmla="*/ 248 h 261"/>
                <a:gd name="T34" fmla="*/ 45 w 236"/>
                <a:gd name="T35" fmla="*/ 232 h 261"/>
                <a:gd name="T36" fmla="*/ 26 w 236"/>
                <a:gd name="T37" fmla="*/ 212 h 261"/>
                <a:gd name="T38" fmla="*/ 12 w 236"/>
                <a:gd name="T39" fmla="*/ 188 h 261"/>
                <a:gd name="T40" fmla="*/ 3 w 236"/>
                <a:gd name="T41" fmla="*/ 160 h 261"/>
                <a:gd name="T42" fmla="*/ 0 w 236"/>
                <a:gd name="T43" fmla="*/ 131 h 261"/>
                <a:gd name="T44" fmla="*/ 3 w 236"/>
                <a:gd name="T45" fmla="*/ 101 h 261"/>
                <a:gd name="T46" fmla="*/ 12 w 236"/>
                <a:gd name="T47" fmla="*/ 73 h 261"/>
                <a:gd name="T48" fmla="*/ 26 w 236"/>
                <a:gd name="T49" fmla="*/ 49 h 261"/>
                <a:gd name="T50" fmla="*/ 45 w 236"/>
                <a:gd name="T51" fmla="*/ 29 h 261"/>
                <a:gd name="T52" fmla="*/ 66 w 236"/>
                <a:gd name="T53" fmla="*/ 13 h 261"/>
                <a:gd name="T54" fmla="*/ 91 w 236"/>
                <a:gd name="T55" fmla="*/ 4 h 261"/>
                <a:gd name="T56" fmla="*/ 119 w 236"/>
                <a:gd name="T5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61">
                  <a:moveTo>
                    <a:pt x="119" y="0"/>
                  </a:moveTo>
                  <a:lnTo>
                    <a:pt x="145" y="4"/>
                  </a:lnTo>
                  <a:lnTo>
                    <a:pt x="170" y="13"/>
                  </a:lnTo>
                  <a:lnTo>
                    <a:pt x="192" y="29"/>
                  </a:lnTo>
                  <a:lnTo>
                    <a:pt x="210" y="49"/>
                  </a:lnTo>
                  <a:lnTo>
                    <a:pt x="225" y="73"/>
                  </a:lnTo>
                  <a:lnTo>
                    <a:pt x="233" y="101"/>
                  </a:lnTo>
                  <a:lnTo>
                    <a:pt x="236" y="131"/>
                  </a:lnTo>
                  <a:lnTo>
                    <a:pt x="233" y="160"/>
                  </a:lnTo>
                  <a:lnTo>
                    <a:pt x="225" y="188"/>
                  </a:lnTo>
                  <a:lnTo>
                    <a:pt x="210" y="212"/>
                  </a:lnTo>
                  <a:lnTo>
                    <a:pt x="192" y="232"/>
                  </a:lnTo>
                  <a:lnTo>
                    <a:pt x="170" y="248"/>
                  </a:lnTo>
                  <a:lnTo>
                    <a:pt x="145" y="257"/>
                  </a:lnTo>
                  <a:lnTo>
                    <a:pt x="119" y="261"/>
                  </a:lnTo>
                  <a:lnTo>
                    <a:pt x="91" y="257"/>
                  </a:lnTo>
                  <a:lnTo>
                    <a:pt x="66" y="248"/>
                  </a:lnTo>
                  <a:lnTo>
                    <a:pt x="45" y="232"/>
                  </a:lnTo>
                  <a:lnTo>
                    <a:pt x="26" y="212"/>
                  </a:lnTo>
                  <a:lnTo>
                    <a:pt x="12" y="188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3" y="101"/>
                  </a:lnTo>
                  <a:lnTo>
                    <a:pt x="12" y="73"/>
                  </a:lnTo>
                  <a:lnTo>
                    <a:pt x="26" y="49"/>
                  </a:lnTo>
                  <a:lnTo>
                    <a:pt x="45" y="29"/>
                  </a:lnTo>
                  <a:lnTo>
                    <a:pt x="66" y="13"/>
                  </a:lnTo>
                  <a:lnTo>
                    <a:pt x="91" y="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3B2519"/>
            </a:solidFill>
            <a:ln w="0">
              <a:solidFill>
                <a:srgbClr val="3B25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68"/>
            <p:cNvSpPr>
              <a:spLocks/>
            </p:cNvSpPr>
            <p:nvPr/>
          </p:nvSpPr>
          <p:spPr bwMode="auto">
            <a:xfrm>
              <a:off x="-1843088" y="3692525"/>
              <a:ext cx="36513" cy="38100"/>
            </a:xfrm>
            <a:custGeom>
              <a:avLst/>
              <a:gdLst>
                <a:gd name="T0" fmla="*/ 34 w 70"/>
                <a:gd name="T1" fmla="*/ 0 h 72"/>
                <a:gd name="T2" fmla="*/ 49 w 70"/>
                <a:gd name="T3" fmla="*/ 3 h 72"/>
                <a:gd name="T4" fmla="*/ 59 w 70"/>
                <a:gd name="T5" fmla="*/ 11 h 72"/>
                <a:gd name="T6" fmla="*/ 68 w 70"/>
                <a:gd name="T7" fmla="*/ 22 h 72"/>
                <a:gd name="T8" fmla="*/ 70 w 70"/>
                <a:gd name="T9" fmla="*/ 36 h 72"/>
                <a:gd name="T10" fmla="*/ 68 w 70"/>
                <a:gd name="T11" fmla="*/ 49 h 72"/>
                <a:gd name="T12" fmla="*/ 59 w 70"/>
                <a:gd name="T13" fmla="*/ 61 h 72"/>
                <a:gd name="T14" fmla="*/ 49 w 70"/>
                <a:gd name="T15" fmla="*/ 68 h 72"/>
                <a:gd name="T16" fmla="*/ 34 w 70"/>
                <a:gd name="T17" fmla="*/ 72 h 72"/>
                <a:gd name="T18" fmla="*/ 21 w 70"/>
                <a:gd name="T19" fmla="*/ 68 h 72"/>
                <a:gd name="T20" fmla="*/ 9 w 70"/>
                <a:gd name="T21" fmla="*/ 61 h 72"/>
                <a:gd name="T22" fmla="*/ 2 w 70"/>
                <a:gd name="T23" fmla="*/ 49 h 72"/>
                <a:gd name="T24" fmla="*/ 0 w 70"/>
                <a:gd name="T25" fmla="*/ 36 h 72"/>
                <a:gd name="T26" fmla="*/ 2 w 70"/>
                <a:gd name="T27" fmla="*/ 22 h 72"/>
                <a:gd name="T28" fmla="*/ 9 w 70"/>
                <a:gd name="T29" fmla="*/ 11 h 72"/>
                <a:gd name="T30" fmla="*/ 21 w 70"/>
                <a:gd name="T31" fmla="*/ 3 h 72"/>
                <a:gd name="T32" fmla="*/ 34 w 70"/>
                <a:gd name="T3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72">
                  <a:moveTo>
                    <a:pt x="34" y="0"/>
                  </a:moveTo>
                  <a:lnTo>
                    <a:pt x="49" y="3"/>
                  </a:lnTo>
                  <a:lnTo>
                    <a:pt x="59" y="11"/>
                  </a:lnTo>
                  <a:lnTo>
                    <a:pt x="68" y="22"/>
                  </a:lnTo>
                  <a:lnTo>
                    <a:pt x="70" y="36"/>
                  </a:lnTo>
                  <a:lnTo>
                    <a:pt x="68" y="49"/>
                  </a:lnTo>
                  <a:lnTo>
                    <a:pt x="59" y="61"/>
                  </a:lnTo>
                  <a:lnTo>
                    <a:pt x="49" y="68"/>
                  </a:lnTo>
                  <a:lnTo>
                    <a:pt x="34" y="72"/>
                  </a:lnTo>
                  <a:lnTo>
                    <a:pt x="21" y="68"/>
                  </a:lnTo>
                  <a:lnTo>
                    <a:pt x="9" y="61"/>
                  </a:lnTo>
                  <a:lnTo>
                    <a:pt x="2" y="49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9" y="11"/>
                  </a:lnTo>
                  <a:lnTo>
                    <a:pt x="21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69"/>
            <p:cNvSpPr>
              <a:spLocks/>
            </p:cNvSpPr>
            <p:nvPr/>
          </p:nvSpPr>
          <p:spPr bwMode="auto">
            <a:xfrm>
              <a:off x="-1903413" y="3489325"/>
              <a:ext cx="204788" cy="88900"/>
            </a:xfrm>
            <a:custGeom>
              <a:avLst/>
              <a:gdLst>
                <a:gd name="T0" fmla="*/ 202 w 386"/>
                <a:gd name="T1" fmla="*/ 0 h 168"/>
                <a:gd name="T2" fmla="*/ 239 w 386"/>
                <a:gd name="T3" fmla="*/ 2 h 168"/>
                <a:gd name="T4" fmla="*/ 270 w 386"/>
                <a:gd name="T5" fmla="*/ 7 h 168"/>
                <a:gd name="T6" fmla="*/ 297 w 386"/>
                <a:gd name="T7" fmla="*/ 15 h 168"/>
                <a:gd name="T8" fmla="*/ 320 w 386"/>
                <a:gd name="T9" fmla="*/ 26 h 168"/>
                <a:gd name="T10" fmla="*/ 339 w 386"/>
                <a:gd name="T11" fmla="*/ 38 h 168"/>
                <a:gd name="T12" fmla="*/ 354 w 386"/>
                <a:gd name="T13" fmla="*/ 52 h 168"/>
                <a:gd name="T14" fmla="*/ 366 w 386"/>
                <a:gd name="T15" fmla="*/ 68 h 168"/>
                <a:gd name="T16" fmla="*/ 376 w 386"/>
                <a:gd name="T17" fmla="*/ 83 h 168"/>
                <a:gd name="T18" fmla="*/ 382 w 386"/>
                <a:gd name="T19" fmla="*/ 99 h 168"/>
                <a:gd name="T20" fmla="*/ 385 w 386"/>
                <a:gd name="T21" fmla="*/ 113 h 168"/>
                <a:gd name="T22" fmla="*/ 386 w 386"/>
                <a:gd name="T23" fmla="*/ 128 h 168"/>
                <a:gd name="T24" fmla="*/ 385 w 386"/>
                <a:gd name="T25" fmla="*/ 141 h 168"/>
                <a:gd name="T26" fmla="*/ 383 w 386"/>
                <a:gd name="T27" fmla="*/ 151 h 168"/>
                <a:gd name="T28" fmla="*/ 379 w 386"/>
                <a:gd name="T29" fmla="*/ 161 h 168"/>
                <a:gd name="T30" fmla="*/ 374 w 386"/>
                <a:gd name="T31" fmla="*/ 166 h 168"/>
                <a:gd name="T32" fmla="*/ 368 w 386"/>
                <a:gd name="T33" fmla="*/ 168 h 168"/>
                <a:gd name="T34" fmla="*/ 363 w 386"/>
                <a:gd name="T35" fmla="*/ 167 h 168"/>
                <a:gd name="T36" fmla="*/ 323 w 386"/>
                <a:gd name="T37" fmla="*/ 149 h 168"/>
                <a:gd name="T38" fmla="*/ 286 w 386"/>
                <a:gd name="T39" fmla="*/ 136 h 168"/>
                <a:gd name="T40" fmla="*/ 252 w 386"/>
                <a:gd name="T41" fmla="*/ 128 h 168"/>
                <a:gd name="T42" fmla="*/ 221 w 386"/>
                <a:gd name="T43" fmla="*/ 123 h 168"/>
                <a:gd name="T44" fmla="*/ 192 w 386"/>
                <a:gd name="T45" fmla="*/ 123 h 168"/>
                <a:gd name="T46" fmla="*/ 166 w 386"/>
                <a:gd name="T47" fmla="*/ 125 h 168"/>
                <a:gd name="T48" fmla="*/ 142 w 386"/>
                <a:gd name="T49" fmla="*/ 129 h 168"/>
                <a:gd name="T50" fmla="*/ 120 w 386"/>
                <a:gd name="T51" fmla="*/ 135 h 168"/>
                <a:gd name="T52" fmla="*/ 100 w 386"/>
                <a:gd name="T53" fmla="*/ 141 h 168"/>
                <a:gd name="T54" fmla="*/ 82 w 386"/>
                <a:gd name="T55" fmla="*/ 147 h 168"/>
                <a:gd name="T56" fmla="*/ 65 w 386"/>
                <a:gd name="T57" fmla="*/ 153 h 168"/>
                <a:gd name="T58" fmla="*/ 50 w 386"/>
                <a:gd name="T59" fmla="*/ 157 h 168"/>
                <a:gd name="T60" fmla="*/ 35 w 386"/>
                <a:gd name="T61" fmla="*/ 160 h 168"/>
                <a:gd name="T62" fmla="*/ 22 w 386"/>
                <a:gd name="T63" fmla="*/ 159 h 168"/>
                <a:gd name="T64" fmla="*/ 11 w 386"/>
                <a:gd name="T65" fmla="*/ 155 h 168"/>
                <a:gd name="T66" fmla="*/ 4 w 386"/>
                <a:gd name="T67" fmla="*/ 150 h 168"/>
                <a:gd name="T68" fmla="*/ 1 w 386"/>
                <a:gd name="T69" fmla="*/ 141 h 168"/>
                <a:gd name="T70" fmla="*/ 0 w 386"/>
                <a:gd name="T71" fmla="*/ 130 h 168"/>
                <a:gd name="T72" fmla="*/ 1 w 386"/>
                <a:gd name="T73" fmla="*/ 117 h 168"/>
                <a:gd name="T74" fmla="*/ 4 w 386"/>
                <a:gd name="T75" fmla="*/ 102 h 168"/>
                <a:gd name="T76" fmla="*/ 11 w 386"/>
                <a:gd name="T77" fmla="*/ 87 h 168"/>
                <a:gd name="T78" fmla="*/ 22 w 386"/>
                <a:gd name="T79" fmla="*/ 71 h 168"/>
                <a:gd name="T80" fmla="*/ 36 w 386"/>
                <a:gd name="T81" fmla="*/ 56 h 168"/>
                <a:gd name="T82" fmla="*/ 53 w 386"/>
                <a:gd name="T83" fmla="*/ 40 h 168"/>
                <a:gd name="T84" fmla="*/ 75 w 386"/>
                <a:gd name="T85" fmla="*/ 27 h 168"/>
                <a:gd name="T86" fmla="*/ 100 w 386"/>
                <a:gd name="T87" fmla="*/ 16 h 168"/>
                <a:gd name="T88" fmla="*/ 129 w 386"/>
                <a:gd name="T89" fmla="*/ 8 h 168"/>
                <a:gd name="T90" fmla="*/ 164 w 386"/>
                <a:gd name="T91" fmla="*/ 2 h 168"/>
                <a:gd name="T92" fmla="*/ 202 w 386"/>
                <a:gd name="T9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6" h="168">
                  <a:moveTo>
                    <a:pt x="202" y="0"/>
                  </a:moveTo>
                  <a:lnTo>
                    <a:pt x="239" y="2"/>
                  </a:lnTo>
                  <a:lnTo>
                    <a:pt x="270" y="7"/>
                  </a:lnTo>
                  <a:lnTo>
                    <a:pt x="297" y="15"/>
                  </a:lnTo>
                  <a:lnTo>
                    <a:pt x="320" y="26"/>
                  </a:lnTo>
                  <a:lnTo>
                    <a:pt x="339" y="38"/>
                  </a:lnTo>
                  <a:lnTo>
                    <a:pt x="354" y="52"/>
                  </a:lnTo>
                  <a:lnTo>
                    <a:pt x="366" y="68"/>
                  </a:lnTo>
                  <a:lnTo>
                    <a:pt x="376" y="83"/>
                  </a:lnTo>
                  <a:lnTo>
                    <a:pt x="382" y="99"/>
                  </a:lnTo>
                  <a:lnTo>
                    <a:pt x="385" y="113"/>
                  </a:lnTo>
                  <a:lnTo>
                    <a:pt x="386" y="128"/>
                  </a:lnTo>
                  <a:lnTo>
                    <a:pt x="385" y="141"/>
                  </a:lnTo>
                  <a:lnTo>
                    <a:pt x="383" y="151"/>
                  </a:lnTo>
                  <a:lnTo>
                    <a:pt x="379" y="161"/>
                  </a:lnTo>
                  <a:lnTo>
                    <a:pt x="374" y="166"/>
                  </a:lnTo>
                  <a:lnTo>
                    <a:pt x="368" y="168"/>
                  </a:lnTo>
                  <a:lnTo>
                    <a:pt x="363" y="167"/>
                  </a:lnTo>
                  <a:lnTo>
                    <a:pt x="323" y="149"/>
                  </a:lnTo>
                  <a:lnTo>
                    <a:pt x="286" y="136"/>
                  </a:lnTo>
                  <a:lnTo>
                    <a:pt x="252" y="128"/>
                  </a:lnTo>
                  <a:lnTo>
                    <a:pt x="221" y="123"/>
                  </a:lnTo>
                  <a:lnTo>
                    <a:pt x="192" y="123"/>
                  </a:lnTo>
                  <a:lnTo>
                    <a:pt x="166" y="125"/>
                  </a:lnTo>
                  <a:lnTo>
                    <a:pt x="142" y="129"/>
                  </a:lnTo>
                  <a:lnTo>
                    <a:pt x="120" y="135"/>
                  </a:lnTo>
                  <a:lnTo>
                    <a:pt x="100" y="141"/>
                  </a:lnTo>
                  <a:lnTo>
                    <a:pt x="82" y="147"/>
                  </a:lnTo>
                  <a:lnTo>
                    <a:pt x="65" y="153"/>
                  </a:lnTo>
                  <a:lnTo>
                    <a:pt x="50" y="157"/>
                  </a:lnTo>
                  <a:lnTo>
                    <a:pt x="35" y="160"/>
                  </a:lnTo>
                  <a:lnTo>
                    <a:pt x="22" y="159"/>
                  </a:lnTo>
                  <a:lnTo>
                    <a:pt x="11" y="155"/>
                  </a:lnTo>
                  <a:lnTo>
                    <a:pt x="4" y="150"/>
                  </a:lnTo>
                  <a:lnTo>
                    <a:pt x="1" y="141"/>
                  </a:lnTo>
                  <a:lnTo>
                    <a:pt x="0" y="130"/>
                  </a:lnTo>
                  <a:lnTo>
                    <a:pt x="1" y="117"/>
                  </a:lnTo>
                  <a:lnTo>
                    <a:pt x="4" y="102"/>
                  </a:lnTo>
                  <a:lnTo>
                    <a:pt x="11" y="87"/>
                  </a:lnTo>
                  <a:lnTo>
                    <a:pt x="22" y="71"/>
                  </a:lnTo>
                  <a:lnTo>
                    <a:pt x="36" y="56"/>
                  </a:lnTo>
                  <a:lnTo>
                    <a:pt x="53" y="40"/>
                  </a:lnTo>
                  <a:lnTo>
                    <a:pt x="75" y="27"/>
                  </a:lnTo>
                  <a:lnTo>
                    <a:pt x="100" y="16"/>
                  </a:lnTo>
                  <a:lnTo>
                    <a:pt x="129" y="8"/>
                  </a:lnTo>
                  <a:lnTo>
                    <a:pt x="164" y="2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4C2D19"/>
            </a:solidFill>
            <a:ln w="0">
              <a:solidFill>
                <a:srgbClr val="4C2D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70"/>
            <p:cNvSpPr>
              <a:spLocks/>
            </p:cNvSpPr>
            <p:nvPr/>
          </p:nvSpPr>
          <p:spPr bwMode="auto">
            <a:xfrm>
              <a:off x="-1289051" y="3673475"/>
              <a:ext cx="125413" cy="138113"/>
            </a:xfrm>
            <a:custGeom>
              <a:avLst/>
              <a:gdLst>
                <a:gd name="T0" fmla="*/ 118 w 237"/>
                <a:gd name="T1" fmla="*/ 0 h 261"/>
                <a:gd name="T2" fmla="*/ 145 w 237"/>
                <a:gd name="T3" fmla="*/ 4 h 261"/>
                <a:gd name="T4" fmla="*/ 170 w 237"/>
                <a:gd name="T5" fmla="*/ 13 h 261"/>
                <a:gd name="T6" fmla="*/ 192 w 237"/>
                <a:gd name="T7" fmla="*/ 29 h 261"/>
                <a:gd name="T8" fmla="*/ 211 w 237"/>
                <a:gd name="T9" fmla="*/ 49 h 261"/>
                <a:gd name="T10" fmla="*/ 224 w 237"/>
                <a:gd name="T11" fmla="*/ 73 h 261"/>
                <a:gd name="T12" fmla="*/ 233 w 237"/>
                <a:gd name="T13" fmla="*/ 101 h 261"/>
                <a:gd name="T14" fmla="*/ 237 w 237"/>
                <a:gd name="T15" fmla="*/ 131 h 261"/>
                <a:gd name="T16" fmla="*/ 233 w 237"/>
                <a:gd name="T17" fmla="*/ 160 h 261"/>
                <a:gd name="T18" fmla="*/ 224 w 237"/>
                <a:gd name="T19" fmla="*/ 188 h 261"/>
                <a:gd name="T20" fmla="*/ 211 w 237"/>
                <a:gd name="T21" fmla="*/ 212 h 261"/>
                <a:gd name="T22" fmla="*/ 192 w 237"/>
                <a:gd name="T23" fmla="*/ 232 h 261"/>
                <a:gd name="T24" fmla="*/ 170 w 237"/>
                <a:gd name="T25" fmla="*/ 248 h 261"/>
                <a:gd name="T26" fmla="*/ 145 w 237"/>
                <a:gd name="T27" fmla="*/ 257 h 261"/>
                <a:gd name="T28" fmla="*/ 118 w 237"/>
                <a:gd name="T29" fmla="*/ 261 h 261"/>
                <a:gd name="T30" fmla="*/ 91 w 237"/>
                <a:gd name="T31" fmla="*/ 257 h 261"/>
                <a:gd name="T32" fmla="*/ 67 w 237"/>
                <a:gd name="T33" fmla="*/ 248 h 261"/>
                <a:gd name="T34" fmla="*/ 44 w 237"/>
                <a:gd name="T35" fmla="*/ 232 h 261"/>
                <a:gd name="T36" fmla="*/ 26 w 237"/>
                <a:gd name="T37" fmla="*/ 212 h 261"/>
                <a:gd name="T38" fmla="*/ 12 w 237"/>
                <a:gd name="T39" fmla="*/ 188 h 261"/>
                <a:gd name="T40" fmla="*/ 3 w 237"/>
                <a:gd name="T41" fmla="*/ 160 h 261"/>
                <a:gd name="T42" fmla="*/ 0 w 237"/>
                <a:gd name="T43" fmla="*/ 131 h 261"/>
                <a:gd name="T44" fmla="*/ 3 w 237"/>
                <a:gd name="T45" fmla="*/ 101 h 261"/>
                <a:gd name="T46" fmla="*/ 12 w 237"/>
                <a:gd name="T47" fmla="*/ 73 h 261"/>
                <a:gd name="T48" fmla="*/ 26 w 237"/>
                <a:gd name="T49" fmla="*/ 49 h 261"/>
                <a:gd name="T50" fmla="*/ 44 w 237"/>
                <a:gd name="T51" fmla="*/ 29 h 261"/>
                <a:gd name="T52" fmla="*/ 67 w 237"/>
                <a:gd name="T53" fmla="*/ 13 h 261"/>
                <a:gd name="T54" fmla="*/ 91 w 237"/>
                <a:gd name="T55" fmla="*/ 4 h 261"/>
                <a:gd name="T56" fmla="*/ 118 w 237"/>
                <a:gd name="T5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261">
                  <a:moveTo>
                    <a:pt x="118" y="0"/>
                  </a:moveTo>
                  <a:lnTo>
                    <a:pt x="145" y="4"/>
                  </a:lnTo>
                  <a:lnTo>
                    <a:pt x="170" y="13"/>
                  </a:lnTo>
                  <a:lnTo>
                    <a:pt x="192" y="29"/>
                  </a:lnTo>
                  <a:lnTo>
                    <a:pt x="211" y="49"/>
                  </a:lnTo>
                  <a:lnTo>
                    <a:pt x="224" y="73"/>
                  </a:lnTo>
                  <a:lnTo>
                    <a:pt x="233" y="101"/>
                  </a:lnTo>
                  <a:lnTo>
                    <a:pt x="237" y="131"/>
                  </a:lnTo>
                  <a:lnTo>
                    <a:pt x="233" y="160"/>
                  </a:lnTo>
                  <a:lnTo>
                    <a:pt x="224" y="188"/>
                  </a:lnTo>
                  <a:lnTo>
                    <a:pt x="211" y="212"/>
                  </a:lnTo>
                  <a:lnTo>
                    <a:pt x="192" y="232"/>
                  </a:lnTo>
                  <a:lnTo>
                    <a:pt x="170" y="248"/>
                  </a:lnTo>
                  <a:lnTo>
                    <a:pt x="145" y="257"/>
                  </a:lnTo>
                  <a:lnTo>
                    <a:pt x="118" y="261"/>
                  </a:lnTo>
                  <a:lnTo>
                    <a:pt x="91" y="257"/>
                  </a:lnTo>
                  <a:lnTo>
                    <a:pt x="67" y="248"/>
                  </a:lnTo>
                  <a:lnTo>
                    <a:pt x="44" y="232"/>
                  </a:lnTo>
                  <a:lnTo>
                    <a:pt x="26" y="212"/>
                  </a:lnTo>
                  <a:lnTo>
                    <a:pt x="12" y="188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3" y="101"/>
                  </a:lnTo>
                  <a:lnTo>
                    <a:pt x="12" y="73"/>
                  </a:lnTo>
                  <a:lnTo>
                    <a:pt x="26" y="49"/>
                  </a:lnTo>
                  <a:lnTo>
                    <a:pt x="44" y="29"/>
                  </a:lnTo>
                  <a:lnTo>
                    <a:pt x="67" y="13"/>
                  </a:lnTo>
                  <a:lnTo>
                    <a:pt x="91" y="4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3B2519"/>
            </a:solidFill>
            <a:ln w="0">
              <a:solidFill>
                <a:srgbClr val="3B25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71"/>
            <p:cNvSpPr>
              <a:spLocks/>
            </p:cNvSpPr>
            <p:nvPr/>
          </p:nvSpPr>
          <p:spPr bwMode="auto">
            <a:xfrm>
              <a:off x="-1273176" y="3692525"/>
              <a:ext cx="38100" cy="38100"/>
            </a:xfrm>
            <a:custGeom>
              <a:avLst/>
              <a:gdLst>
                <a:gd name="T0" fmla="*/ 36 w 71"/>
                <a:gd name="T1" fmla="*/ 0 h 72"/>
                <a:gd name="T2" fmla="*/ 49 w 71"/>
                <a:gd name="T3" fmla="*/ 3 h 72"/>
                <a:gd name="T4" fmla="*/ 61 w 71"/>
                <a:gd name="T5" fmla="*/ 11 h 72"/>
                <a:gd name="T6" fmla="*/ 68 w 71"/>
                <a:gd name="T7" fmla="*/ 22 h 72"/>
                <a:gd name="T8" fmla="*/ 71 w 71"/>
                <a:gd name="T9" fmla="*/ 36 h 72"/>
                <a:gd name="T10" fmla="*/ 68 w 71"/>
                <a:gd name="T11" fmla="*/ 49 h 72"/>
                <a:gd name="T12" fmla="*/ 61 w 71"/>
                <a:gd name="T13" fmla="*/ 61 h 72"/>
                <a:gd name="T14" fmla="*/ 49 w 71"/>
                <a:gd name="T15" fmla="*/ 68 h 72"/>
                <a:gd name="T16" fmla="*/ 36 w 71"/>
                <a:gd name="T17" fmla="*/ 72 h 72"/>
                <a:gd name="T18" fmla="*/ 21 w 71"/>
                <a:gd name="T19" fmla="*/ 68 h 72"/>
                <a:gd name="T20" fmla="*/ 11 w 71"/>
                <a:gd name="T21" fmla="*/ 61 h 72"/>
                <a:gd name="T22" fmla="*/ 4 w 71"/>
                <a:gd name="T23" fmla="*/ 49 h 72"/>
                <a:gd name="T24" fmla="*/ 0 w 71"/>
                <a:gd name="T25" fmla="*/ 36 h 72"/>
                <a:gd name="T26" fmla="*/ 4 w 71"/>
                <a:gd name="T27" fmla="*/ 22 h 72"/>
                <a:gd name="T28" fmla="*/ 11 w 71"/>
                <a:gd name="T29" fmla="*/ 11 h 72"/>
                <a:gd name="T30" fmla="*/ 21 w 71"/>
                <a:gd name="T31" fmla="*/ 3 h 72"/>
                <a:gd name="T32" fmla="*/ 36 w 71"/>
                <a:gd name="T3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lnTo>
                    <a:pt x="49" y="3"/>
                  </a:lnTo>
                  <a:lnTo>
                    <a:pt x="61" y="11"/>
                  </a:lnTo>
                  <a:lnTo>
                    <a:pt x="68" y="22"/>
                  </a:lnTo>
                  <a:lnTo>
                    <a:pt x="71" y="36"/>
                  </a:lnTo>
                  <a:lnTo>
                    <a:pt x="68" y="49"/>
                  </a:lnTo>
                  <a:lnTo>
                    <a:pt x="61" y="61"/>
                  </a:lnTo>
                  <a:lnTo>
                    <a:pt x="49" y="68"/>
                  </a:lnTo>
                  <a:lnTo>
                    <a:pt x="36" y="72"/>
                  </a:lnTo>
                  <a:lnTo>
                    <a:pt x="21" y="68"/>
                  </a:lnTo>
                  <a:lnTo>
                    <a:pt x="11" y="61"/>
                  </a:lnTo>
                  <a:lnTo>
                    <a:pt x="4" y="49"/>
                  </a:lnTo>
                  <a:lnTo>
                    <a:pt x="0" y="36"/>
                  </a:lnTo>
                  <a:lnTo>
                    <a:pt x="4" y="22"/>
                  </a:lnTo>
                  <a:lnTo>
                    <a:pt x="11" y="11"/>
                  </a:lnTo>
                  <a:lnTo>
                    <a:pt x="21" y="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72"/>
            <p:cNvSpPr>
              <a:spLocks/>
            </p:cNvSpPr>
            <p:nvPr/>
          </p:nvSpPr>
          <p:spPr bwMode="auto">
            <a:xfrm>
              <a:off x="-1331913" y="3489325"/>
              <a:ext cx="204788" cy="88900"/>
            </a:xfrm>
            <a:custGeom>
              <a:avLst/>
              <a:gdLst>
                <a:gd name="T0" fmla="*/ 184 w 387"/>
                <a:gd name="T1" fmla="*/ 0 h 168"/>
                <a:gd name="T2" fmla="*/ 223 w 387"/>
                <a:gd name="T3" fmla="*/ 2 h 168"/>
                <a:gd name="T4" fmla="*/ 256 w 387"/>
                <a:gd name="T5" fmla="*/ 8 h 168"/>
                <a:gd name="T6" fmla="*/ 286 w 387"/>
                <a:gd name="T7" fmla="*/ 16 h 168"/>
                <a:gd name="T8" fmla="*/ 311 w 387"/>
                <a:gd name="T9" fmla="*/ 27 h 168"/>
                <a:gd name="T10" fmla="*/ 332 w 387"/>
                <a:gd name="T11" fmla="*/ 40 h 168"/>
                <a:gd name="T12" fmla="*/ 350 w 387"/>
                <a:gd name="T13" fmla="*/ 56 h 168"/>
                <a:gd name="T14" fmla="*/ 363 w 387"/>
                <a:gd name="T15" fmla="*/ 71 h 168"/>
                <a:gd name="T16" fmla="*/ 374 w 387"/>
                <a:gd name="T17" fmla="*/ 87 h 168"/>
                <a:gd name="T18" fmla="*/ 381 w 387"/>
                <a:gd name="T19" fmla="*/ 102 h 168"/>
                <a:gd name="T20" fmla="*/ 386 w 387"/>
                <a:gd name="T21" fmla="*/ 117 h 168"/>
                <a:gd name="T22" fmla="*/ 387 w 387"/>
                <a:gd name="T23" fmla="*/ 130 h 168"/>
                <a:gd name="T24" fmla="*/ 384 w 387"/>
                <a:gd name="T25" fmla="*/ 141 h 168"/>
                <a:gd name="T26" fmla="*/ 381 w 387"/>
                <a:gd name="T27" fmla="*/ 150 h 168"/>
                <a:gd name="T28" fmla="*/ 375 w 387"/>
                <a:gd name="T29" fmla="*/ 155 h 168"/>
                <a:gd name="T30" fmla="*/ 363 w 387"/>
                <a:gd name="T31" fmla="*/ 159 h 168"/>
                <a:gd name="T32" fmla="*/ 350 w 387"/>
                <a:gd name="T33" fmla="*/ 160 h 168"/>
                <a:gd name="T34" fmla="*/ 337 w 387"/>
                <a:gd name="T35" fmla="*/ 157 h 168"/>
                <a:gd name="T36" fmla="*/ 321 w 387"/>
                <a:gd name="T37" fmla="*/ 153 h 168"/>
                <a:gd name="T38" fmla="*/ 305 w 387"/>
                <a:gd name="T39" fmla="*/ 147 h 168"/>
                <a:gd name="T40" fmla="*/ 286 w 387"/>
                <a:gd name="T41" fmla="*/ 141 h 168"/>
                <a:gd name="T42" fmla="*/ 265 w 387"/>
                <a:gd name="T43" fmla="*/ 135 h 168"/>
                <a:gd name="T44" fmla="*/ 244 w 387"/>
                <a:gd name="T45" fmla="*/ 129 h 168"/>
                <a:gd name="T46" fmla="*/ 220 w 387"/>
                <a:gd name="T47" fmla="*/ 125 h 168"/>
                <a:gd name="T48" fmla="*/ 194 w 387"/>
                <a:gd name="T49" fmla="*/ 123 h 168"/>
                <a:gd name="T50" fmla="*/ 164 w 387"/>
                <a:gd name="T51" fmla="*/ 123 h 168"/>
                <a:gd name="T52" fmla="*/ 133 w 387"/>
                <a:gd name="T53" fmla="*/ 128 h 168"/>
                <a:gd name="T54" fmla="*/ 100 w 387"/>
                <a:gd name="T55" fmla="*/ 136 h 168"/>
                <a:gd name="T56" fmla="*/ 63 w 387"/>
                <a:gd name="T57" fmla="*/ 149 h 168"/>
                <a:gd name="T58" fmla="*/ 24 w 387"/>
                <a:gd name="T59" fmla="*/ 167 h 168"/>
                <a:gd name="T60" fmla="*/ 17 w 387"/>
                <a:gd name="T61" fmla="*/ 168 h 168"/>
                <a:gd name="T62" fmla="*/ 11 w 387"/>
                <a:gd name="T63" fmla="*/ 166 h 168"/>
                <a:gd name="T64" fmla="*/ 6 w 387"/>
                <a:gd name="T65" fmla="*/ 161 h 168"/>
                <a:gd name="T66" fmla="*/ 2 w 387"/>
                <a:gd name="T67" fmla="*/ 151 h 168"/>
                <a:gd name="T68" fmla="*/ 0 w 387"/>
                <a:gd name="T69" fmla="*/ 141 h 168"/>
                <a:gd name="T70" fmla="*/ 0 w 387"/>
                <a:gd name="T71" fmla="*/ 128 h 168"/>
                <a:gd name="T72" fmla="*/ 1 w 387"/>
                <a:gd name="T73" fmla="*/ 113 h 168"/>
                <a:gd name="T74" fmla="*/ 5 w 387"/>
                <a:gd name="T75" fmla="*/ 99 h 168"/>
                <a:gd name="T76" fmla="*/ 11 w 387"/>
                <a:gd name="T77" fmla="*/ 83 h 168"/>
                <a:gd name="T78" fmla="*/ 19 w 387"/>
                <a:gd name="T79" fmla="*/ 68 h 168"/>
                <a:gd name="T80" fmla="*/ 31 w 387"/>
                <a:gd name="T81" fmla="*/ 52 h 168"/>
                <a:gd name="T82" fmla="*/ 46 w 387"/>
                <a:gd name="T83" fmla="*/ 38 h 168"/>
                <a:gd name="T84" fmla="*/ 65 w 387"/>
                <a:gd name="T85" fmla="*/ 26 h 168"/>
                <a:gd name="T86" fmla="*/ 89 w 387"/>
                <a:gd name="T87" fmla="*/ 15 h 168"/>
                <a:gd name="T88" fmla="*/ 115 w 387"/>
                <a:gd name="T89" fmla="*/ 7 h 168"/>
                <a:gd name="T90" fmla="*/ 148 w 387"/>
                <a:gd name="T91" fmla="*/ 2 h 168"/>
                <a:gd name="T92" fmla="*/ 184 w 387"/>
                <a:gd name="T9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7" h="168">
                  <a:moveTo>
                    <a:pt x="184" y="0"/>
                  </a:moveTo>
                  <a:lnTo>
                    <a:pt x="223" y="2"/>
                  </a:lnTo>
                  <a:lnTo>
                    <a:pt x="256" y="8"/>
                  </a:lnTo>
                  <a:lnTo>
                    <a:pt x="286" y="16"/>
                  </a:lnTo>
                  <a:lnTo>
                    <a:pt x="311" y="27"/>
                  </a:lnTo>
                  <a:lnTo>
                    <a:pt x="332" y="40"/>
                  </a:lnTo>
                  <a:lnTo>
                    <a:pt x="350" y="56"/>
                  </a:lnTo>
                  <a:lnTo>
                    <a:pt x="363" y="71"/>
                  </a:lnTo>
                  <a:lnTo>
                    <a:pt x="374" y="87"/>
                  </a:lnTo>
                  <a:lnTo>
                    <a:pt x="381" y="102"/>
                  </a:lnTo>
                  <a:lnTo>
                    <a:pt x="386" y="117"/>
                  </a:lnTo>
                  <a:lnTo>
                    <a:pt x="387" y="130"/>
                  </a:lnTo>
                  <a:lnTo>
                    <a:pt x="384" y="141"/>
                  </a:lnTo>
                  <a:lnTo>
                    <a:pt x="381" y="150"/>
                  </a:lnTo>
                  <a:lnTo>
                    <a:pt x="375" y="155"/>
                  </a:lnTo>
                  <a:lnTo>
                    <a:pt x="363" y="159"/>
                  </a:lnTo>
                  <a:lnTo>
                    <a:pt x="350" y="160"/>
                  </a:lnTo>
                  <a:lnTo>
                    <a:pt x="337" y="157"/>
                  </a:lnTo>
                  <a:lnTo>
                    <a:pt x="321" y="153"/>
                  </a:lnTo>
                  <a:lnTo>
                    <a:pt x="305" y="147"/>
                  </a:lnTo>
                  <a:lnTo>
                    <a:pt x="286" y="141"/>
                  </a:lnTo>
                  <a:lnTo>
                    <a:pt x="265" y="135"/>
                  </a:lnTo>
                  <a:lnTo>
                    <a:pt x="244" y="129"/>
                  </a:lnTo>
                  <a:lnTo>
                    <a:pt x="220" y="125"/>
                  </a:lnTo>
                  <a:lnTo>
                    <a:pt x="194" y="123"/>
                  </a:lnTo>
                  <a:lnTo>
                    <a:pt x="164" y="123"/>
                  </a:lnTo>
                  <a:lnTo>
                    <a:pt x="133" y="128"/>
                  </a:lnTo>
                  <a:lnTo>
                    <a:pt x="100" y="136"/>
                  </a:lnTo>
                  <a:lnTo>
                    <a:pt x="63" y="149"/>
                  </a:lnTo>
                  <a:lnTo>
                    <a:pt x="24" y="167"/>
                  </a:lnTo>
                  <a:lnTo>
                    <a:pt x="17" y="168"/>
                  </a:lnTo>
                  <a:lnTo>
                    <a:pt x="11" y="166"/>
                  </a:lnTo>
                  <a:lnTo>
                    <a:pt x="6" y="161"/>
                  </a:lnTo>
                  <a:lnTo>
                    <a:pt x="2" y="151"/>
                  </a:lnTo>
                  <a:lnTo>
                    <a:pt x="0" y="141"/>
                  </a:lnTo>
                  <a:lnTo>
                    <a:pt x="0" y="128"/>
                  </a:lnTo>
                  <a:lnTo>
                    <a:pt x="1" y="113"/>
                  </a:lnTo>
                  <a:lnTo>
                    <a:pt x="5" y="99"/>
                  </a:lnTo>
                  <a:lnTo>
                    <a:pt x="11" y="83"/>
                  </a:lnTo>
                  <a:lnTo>
                    <a:pt x="19" y="68"/>
                  </a:lnTo>
                  <a:lnTo>
                    <a:pt x="31" y="52"/>
                  </a:lnTo>
                  <a:lnTo>
                    <a:pt x="46" y="38"/>
                  </a:lnTo>
                  <a:lnTo>
                    <a:pt x="65" y="26"/>
                  </a:lnTo>
                  <a:lnTo>
                    <a:pt x="89" y="15"/>
                  </a:lnTo>
                  <a:lnTo>
                    <a:pt x="115" y="7"/>
                  </a:lnTo>
                  <a:lnTo>
                    <a:pt x="148" y="2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4C2D19"/>
            </a:solidFill>
            <a:ln w="0">
              <a:solidFill>
                <a:srgbClr val="4C2D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73"/>
            <p:cNvSpPr>
              <a:spLocks/>
            </p:cNvSpPr>
            <p:nvPr/>
          </p:nvSpPr>
          <p:spPr bwMode="auto">
            <a:xfrm>
              <a:off x="-1614488" y="3954463"/>
              <a:ext cx="198438" cy="71438"/>
            </a:xfrm>
            <a:custGeom>
              <a:avLst/>
              <a:gdLst>
                <a:gd name="T0" fmla="*/ 6 w 375"/>
                <a:gd name="T1" fmla="*/ 0 h 135"/>
                <a:gd name="T2" fmla="*/ 13 w 375"/>
                <a:gd name="T3" fmla="*/ 1 h 135"/>
                <a:gd name="T4" fmla="*/ 22 w 375"/>
                <a:gd name="T5" fmla="*/ 5 h 135"/>
                <a:gd name="T6" fmla="*/ 35 w 375"/>
                <a:gd name="T7" fmla="*/ 10 h 135"/>
                <a:gd name="T8" fmla="*/ 50 w 375"/>
                <a:gd name="T9" fmla="*/ 18 h 135"/>
                <a:gd name="T10" fmla="*/ 67 w 375"/>
                <a:gd name="T11" fmla="*/ 27 h 135"/>
                <a:gd name="T12" fmla="*/ 87 w 375"/>
                <a:gd name="T13" fmla="*/ 36 h 135"/>
                <a:gd name="T14" fmla="*/ 109 w 375"/>
                <a:gd name="T15" fmla="*/ 44 h 135"/>
                <a:gd name="T16" fmla="*/ 133 w 375"/>
                <a:gd name="T17" fmla="*/ 50 h 135"/>
                <a:gd name="T18" fmla="*/ 159 w 375"/>
                <a:gd name="T19" fmla="*/ 55 h 135"/>
                <a:gd name="T20" fmla="*/ 188 w 375"/>
                <a:gd name="T21" fmla="*/ 57 h 135"/>
                <a:gd name="T22" fmla="*/ 215 w 375"/>
                <a:gd name="T23" fmla="*/ 55 h 135"/>
                <a:gd name="T24" fmla="*/ 242 w 375"/>
                <a:gd name="T25" fmla="*/ 50 h 135"/>
                <a:gd name="T26" fmla="*/ 266 w 375"/>
                <a:gd name="T27" fmla="*/ 44 h 135"/>
                <a:gd name="T28" fmla="*/ 288 w 375"/>
                <a:gd name="T29" fmla="*/ 36 h 135"/>
                <a:gd name="T30" fmla="*/ 308 w 375"/>
                <a:gd name="T31" fmla="*/ 27 h 135"/>
                <a:gd name="T32" fmla="*/ 325 w 375"/>
                <a:gd name="T33" fmla="*/ 18 h 135"/>
                <a:gd name="T34" fmla="*/ 340 w 375"/>
                <a:gd name="T35" fmla="*/ 10 h 135"/>
                <a:gd name="T36" fmla="*/ 352 w 375"/>
                <a:gd name="T37" fmla="*/ 5 h 135"/>
                <a:gd name="T38" fmla="*/ 361 w 375"/>
                <a:gd name="T39" fmla="*/ 1 h 135"/>
                <a:gd name="T40" fmla="*/ 369 w 375"/>
                <a:gd name="T41" fmla="*/ 0 h 135"/>
                <a:gd name="T42" fmla="*/ 373 w 375"/>
                <a:gd name="T43" fmla="*/ 3 h 135"/>
                <a:gd name="T44" fmla="*/ 375 w 375"/>
                <a:gd name="T45" fmla="*/ 12 h 135"/>
                <a:gd name="T46" fmla="*/ 373 w 375"/>
                <a:gd name="T47" fmla="*/ 22 h 135"/>
                <a:gd name="T48" fmla="*/ 371 w 375"/>
                <a:gd name="T49" fmla="*/ 36 h 135"/>
                <a:gd name="T50" fmla="*/ 367 w 375"/>
                <a:gd name="T51" fmla="*/ 49 h 135"/>
                <a:gd name="T52" fmla="*/ 360 w 375"/>
                <a:gd name="T53" fmla="*/ 62 h 135"/>
                <a:gd name="T54" fmla="*/ 351 w 375"/>
                <a:gd name="T55" fmla="*/ 76 h 135"/>
                <a:gd name="T56" fmla="*/ 339 w 375"/>
                <a:gd name="T57" fmla="*/ 89 h 135"/>
                <a:gd name="T58" fmla="*/ 323 w 375"/>
                <a:gd name="T59" fmla="*/ 101 h 135"/>
                <a:gd name="T60" fmla="*/ 304 w 375"/>
                <a:gd name="T61" fmla="*/ 112 h 135"/>
                <a:gd name="T62" fmla="*/ 282 w 375"/>
                <a:gd name="T63" fmla="*/ 122 h 135"/>
                <a:gd name="T64" fmla="*/ 254 w 375"/>
                <a:gd name="T65" fmla="*/ 129 h 135"/>
                <a:gd name="T66" fmla="*/ 223 w 375"/>
                <a:gd name="T67" fmla="*/ 132 h 135"/>
                <a:gd name="T68" fmla="*/ 188 w 375"/>
                <a:gd name="T69" fmla="*/ 135 h 135"/>
                <a:gd name="T70" fmla="*/ 152 w 375"/>
                <a:gd name="T71" fmla="*/ 132 h 135"/>
                <a:gd name="T72" fmla="*/ 120 w 375"/>
                <a:gd name="T73" fmla="*/ 129 h 135"/>
                <a:gd name="T74" fmla="*/ 94 w 375"/>
                <a:gd name="T75" fmla="*/ 122 h 135"/>
                <a:gd name="T76" fmla="*/ 71 w 375"/>
                <a:gd name="T77" fmla="*/ 112 h 135"/>
                <a:gd name="T78" fmla="*/ 52 w 375"/>
                <a:gd name="T79" fmla="*/ 101 h 135"/>
                <a:gd name="T80" fmla="*/ 37 w 375"/>
                <a:gd name="T81" fmla="*/ 89 h 135"/>
                <a:gd name="T82" fmla="*/ 23 w 375"/>
                <a:gd name="T83" fmla="*/ 76 h 135"/>
                <a:gd name="T84" fmla="*/ 15 w 375"/>
                <a:gd name="T85" fmla="*/ 62 h 135"/>
                <a:gd name="T86" fmla="*/ 8 w 375"/>
                <a:gd name="T87" fmla="*/ 49 h 135"/>
                <a:gd name="T88" fmla="*/ 3 w 375"/>
                <a:gd name="T89" fmla="*/ 36 h 135"/>
                <a:gd name="T90" fmla="*/ 1 w 375"/>
                <a:gd name="T91" fmla="*/ 22 h 135"/>
                <a:gd name="T92" fmla="*/ 0 w 375"/>
                <a:gd name="T93" fmla="*/ 12 h 135"/>
                <a:gd name="T94" fmla="*/ 2 w 375"/>
                <a:gd name="T95" fmla="*/ 3 h 135"/>
                <a:gd name="T96" fmla="*/ 6 w 375"/>
                <a:gd name="T9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5" h="135">
                  <a:moveTo>
                    <a:pt x="6" y="0"/>
                  </a:moveTo>
                  <a:lnTo>
                    <a:pt x="13" y="1"/>
                  </a:lnTo>
                  <a:lnTo>
                    <a:pt x="22" y="5"/>
                  </a:lnTo>
                  <a:lnTo>
                    <a:pt x="35" y="10"/>
                  </a:lnTo>
                  <a:lnTo>
                    <a:pt x="50" y="18"/>
                  </a:lnTo>
                  <a:lnTo>
                    <a:pt x="67" y="27"/>
                  </a:lnTo>
                  <a:lnTo>
                    <a:pt x="87" y="36"/>
                  </a:lnTo>
                  <a:lnTo>
                    <a:pt x="109" y="44"/>
                  </a:lnTo>
                  <a:lnTo>
                    <a:pt x="133" y="50"/>
                  </a:lnTo>
                  <a:lnTo>
                    <a:pt x="159" y="55"/>
                  </a:lnTo>
                  <a:lnTo>
                    <a:pt x="188" y="57"/>
                  </a:lnTo>
                  <a:lnTo>
                    <a:pt x="215" y="55"/>
                  </a:lnTo>
                  <a:lnTo>
                    <a:pt x="242" y="50"/>
                  </a:lnTo>
                  <a:lnTo>
                    <a:pt x="266" y="44"/>
                  </a:lnTo>
                  <a:lnTo>
                    <a:pt x="288" y="36"/>
                  </a:lnTo>
                  <a:lnTo>
                    <a:pt x="308" y="27"/>
                  </a:lnTo>
                  <a:lnTo>
                    <a:pt x="325" y="18"/>
                  </a:lnTo>
                  <a:lnTo>
                    <a:pt x="340" y="10"/>
                  </a:lnTo>
                  <a:lnTo>
                    <a:pt x="352" y="5"/>
                  </a:lnTo>
                  <a:lnTo>
                    <a:pt x="361" y="1"/>
                  </a:lnTo>
                  <a:lnTo>
                    <a:pt x="369" y="0"/>
                  </a:lnTo>
                  <a:lnTo>
                    <a:pt x="373" y="3"/>
                  </a:lnTo>
                  <a:lnTo>
                    <a:pt x="375" y="12"/>
                  </a:lnTo>
                  <a:lnTo>
                    <a:pt x="373" y="22"/>
                  </a:lnTo>
                  <a:lnTo>
                    <a:pt x="371" y="36"/>
                  </a:lnTo>
                  <a:lnTo>
                    <a:pt x="367" y="49"/>
                  </a:lnTo>
                  <a:lnTo>
                    <a:pt x="360" y="62"/>
                  </a:lnTo>
                  <a:lnTo>
                    <a:pt x="351" y="76"/>
                  </a:lnTo>
                  <a:lnTo>
                    <a:pt x="339" y="89"/>
                  </a:lnTo>
                  <a:lnTo>
                    <a:pt x="323" y="101"/>
                  </a:lnTo>
                  <a:lnTo>
                    <a:pt x="304" y="112"/>
                  </a:lnTo>
                  <a:lnTo>
                    <a:pt x="282" y="122"/>
                  </a:lnTo>
                  <a:lnTo>
                    <a:pt x="254" y="129"/>
                  </a:lnTo>
                  <a:lnTo>
                    <a:pt x="223" y="132"/>
                  </a:lnTo>
                  <a:lnTo>
                    <a:pt x="188" y="135"/>
                  </a:lnTo>
                  <a:lnTo>
                    <a:pt x="152" y="132"/>
                  </a:lnTo>
                  <a:lnTo>
                    <a:pt x="120" y="129"/>
                  </a:lnTo>
                  <a:lnTo>
                    <a:pt x="94" y="122"/>
                  </a:lnTo>
                  <a:lnTo>
                    <a:pt x="71" y="112"/>
                  </a:lnTo>
                  <a:lnTo>
                    <a:pt x="52" y="101"/>
                  </a:lnTo>
                  <a:lnTo>
                    <a:pt x="37" y="89"/>
                  </a:lnTo>
                  <a:lnTo>
                    <a:pt x="23" y="76"/>
                  </a:lnTo>
                  <a:lnTo>
                    <a:pt x="15" y="62"/>
                  </a:lnTo>
                  <a:lnTo>
                    <a:pt x="8" y="49"/>
                  </a:lnTo>
                  <a:lnTo>
                    <a:pt x="3" y="36"/>
                  </a:lnTo>
                  <a:lnTo>
                    <a:pt x="1" y="22"/>
                  </a:lnTo>
                  <a:lnTo>
                    <a:pt x="0" y="12"/>
                  </a:lnTo>
                  <a:lnTo>
                    <a:pt x="2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74"/>
            <p:cNvSpPr>
              <a:spLocks/>
            </p:cNvSpPr>
            <p:nvPr/>
          </p:nvSpPr>
          <p:spPr bwMode="auto">
            <a:xfrm>
              <a:off x="-1550988" y="4179888"/>
              <a:ext cx="69850" cy="25400"/>
            </a:xfrm>
            <a:custGeom>
              <a:avLst/>
              <a:gdLst>
                <a:gd name="T0" fmla="*/ 3 w 130"/>
                <a:gd name="T1" fmla="*/ 0 h 47"/>
                <a:gd name="T2" fmla="*/ 6 w 130"/>
                <a:gd name="T3" fmla="*/ 0 h 47"/>
                <a:gd name="T4" fmla="*/ 13 w 130"/>
                <a:gd name="T5" fmla="*/ 4 h 47"/>
                <a:gd name="T6" fmla="*/ 23 w 130"/>
                <a:gd name="T7" fmla="*/ 9 h 47"/>
                <a:gd name="T8" fmla="*/ 35 w 130"/>
                <a:gd name="T9" fmla="*/ 14 h 47"/>
                <a:gd name="T10" fmla="*/ 49 w 130"/>
                <a:gd name="T11" fmla="*/ 18 h 47"/>
                <a:gd name="T12" fmla="*/ 66 w 130"/>
                <a:gd name="T13" fmla="*/ 19 h 47"/>
                <a:gd name="T14" fmla="*/ 81 w 130"/>
                <a:gd name="T15" fmla="*/ 18 h 47"/>
                <a:gd name="T16" fmla="*/ 95 w 130"/>
                <a:gd name="T17" fmla="*/ 14 h 47"/>
                <a:gd name="T18" fmla="*/ 107 w 130"/>
                <a:gd name="T19" fmla="*/ 9 h 47"/>
                <a:gd name="T20" fmla="*/ 117 w 130"/>
                <a:gd name="T21" fmla="*/ 4 h 47"/>
                <a:gd name="T22" fmla="*/ 124 w 130"/>
                <a:gd name="T23" fmla="*/ 0 h 47"/>
                <a:gd name="T24" fmla="*/ 129 w 130"/>
                <a:gd name="T25" fmla="*/ 0 h 47"/>
                <a:gd name="T26" fmla="*/ 130 w 130"/>
                <a:gd name="T27" fmla="*/ 4 h 47"/>
                <a:gd name="T28" fmla="*/ 130 w 130"/>
                <a:gd name="T29" fmla="*/ 11 h 47"/>
                <a:gd name="T30" fmla="*/ 126 w 130"/>
                <a:gd name="T31" fmla="*/ 18 h 47"/>
                <a:gd name="T32" fmla="*/ 122 w 130"/>
                <a:gd name="T33" fmla="*/ 27 h 47"/>
                <a:gd name="T34" fmla="*/ 113 w 130"/>
                <a:gd name="T35" fmla="*/ 34 h 47"/>
                <a:gd name="T36" fmla="*/ 101 w 130"/>
                <a:gd name="T37" fmla="*/ 41 h 47"/>
                <a:gd name="T38" fmla="*/ 86 w 130"/>
                <a:gd name="T39" fmla="*/ 45 h 47"/>
                <a:gd name="T40" fmla="*/ 66 w 130"/>
                <a:gd name="T41" fmla="*/ 47 h 47"/>
                <a:gd name="T42" fmla="*/ 45 w 130"/>
                <a:gd name="T43" fmla="*/ 45 h 47"/>
                <a:gd name="T44" fmla="*/ 30 w 130"/>
                <a:gd name="T45" fmla="*/ 41 h 47"/>
                <a:gd name="T46" fmla="*/ 18 w 130"/>
                <a:gd name="T47" fmla="*/ 34 h 47"/>
                <a:gd name="T48" fmla="*/ 10 w 130"/>
                <a:gd name="T49" fmla="*/ 27 h 47"/>
                <a:gd name="T50" fmla="*/ 4 w 130"/>
                <a:gd name="T51" fmla="*/ 18 h 47"/>
                <a:gd name="T52" fmla="*/ 1 w 130"/>
                <a:gd name="T53" fmla="*/ 11 h 47"/>
                <a:gd name="T54" fmla="*/ 0 w 130"/>
                <a:gd name="T55" fmla="*/ 4 h 47"/>
                <a:gd name="T56" fmla="*/ 3 w 130"/>
                <a:gd name="T5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47">
                  <a:moveTo>
                    <a:pt x="3" y="0"/>
                  </a:moveTo>
                  <a:lnTo>
                    <a:pt x="6" y="0"/>
                  </a:lnTo>
                  <a:lnTo>
                    <a:pt x="13" y="4"/>
                  </a:lnTo>
                  <a:lnTo>
                    <a:pt x="23" y="9"/>
                  </a:lnTo>
                  <a:lnTo>
                    <a:pt x="35" y="14"/>
                  </a:lnTo>
                  <a:lnTo>
                    <a:pt x="49" y="18"/>
                  </a:lnTo>
                  <a:lnTo>
                    <a:pt x="66" y="19"/>
                  </a:lnTo>
                  <a:lnTo>
                    <a:pt x="81" y="18"/>
                  </a:lnTo>
                  <a:lnTo>
                    <a:pt x="95" y="14"/>
                  </a:lnTo>
                  <a:lnTo>
                    <a:pt x="107" y="9"/>
                  </a:lnTo>
                  <a:lnTo>
                    <a:pt x="117" y="4"/>
                  </a:lnTo>
                  <a:lnTo>
                    <a:pt x="124" y="0"/>
                  </a:lnTo>
                  <a:lnTo>
                    <a:pt x="129" y="0"/>
                  </a:lnTo>
                  <a:lnTo>
                    <a:pt x="130" y="4"/>
                  </a:lnTo>
                  <a:lnTo>
                    <a:pt x="130" y="11"/>
                  </a:lnTo>
                  <a:lnTo>
                    <a:pt x="126" y="18"/>
                  </a:lnTo>
                  <a:lnTo>
                    <a:pt x="122" y="27"/>
                  </a:lnTo>
                  <a:lnTo>
                    <a:pt x="113" y="34"/>
                  </a:lnTo>
                  <a:lnTo>
                    <a:pt x="101" y="41"/>
                  </a:lnTo>
                  <a:lnTo>
                    <a:pt x="86" y="45"/>
                  </a:lnTo>
                  <a:lnTo>
                    <a:pt x="66" y="47"/>
                  </a:lnTo>
                  <a:lnTo>
                    <a:pt x="45" y="45"/>
                  </a:lnTo>
                  <a:lnTo>
                    <a:pt x="30" y="41"/>
                  </a:lnTo>
                  <a:lnTo>
                    <a:pt x="18" y="34"/>
                  </a:lnTo>
                  <a:lnTo>
                    <a:pt x="10" y="27"/>
                  </a:lnTo>
                  <a:lnTo>
                    <a:pt x="4" y="18"/>
                  </a:lnTo>
                  <a:lnTo>
                    <a:pt x="1" y="11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5"/>
            <p:cNvSpPr>
              <a:spLocks/>
            </p:cNvSpPr>
            <p:nvPr/>
          </p:nvSpPr>
          <p:spPr bwMode="auto">
            <a:xfrm>
              <a:off x="-1673226" y="4102100"/>
              <a:ext cx="314325" cy="50800"/>
            </a:xfrm>
            <a:custGeom>
              <a:avLst/>
              <a:gdLst>
                <a:gd name="T0" fmla="*/ 3 w 594"/>
                <a:gd name="T1" fmla="*/ 0 h 97"/>
                <a:gd name="T2" fmla="*/ 10 w 594"/>
                <a:gd name="T3" fmla="*/ 0 h 97"/>
                <a:gd name="T4" fmla="*/ 20 w 594"/>
                <a:gd name="T5" fmla="*/ 4 h 97"/>
                <a:gd name="T6" fmla="*/ 36 w 594"/>
                <a:gd name="T7" fmla="*/ 9 h 97"/>
                <a:gd name="T8" fmla="*/ 56 w 594"/>
                <a:gd name="T9" fmla="*/ 16 h 97"/>
                <a:gd name="T10" fmla="*/ 80 w 594"/>
                <a:gd name="T11" fmla="*/ 24 h 97"/>
                <a:gd name="T12" fmla="*/ 107 w 594"/>
                <a:gd name="T13" fmla="*/ 32 h 97"/>
                <a:gd name="T14" fmla="*/ 138 w 594"/>
                <a:gd name="T15" fmla="*/ 41 h 97"/>
                <a:gd name="T16" fmla="*/ 173 w 594"/>
                <a:gd name="T17" fmla="*/ 48 h 97"/>
                <a:gd name="T18" fmla="*/ 211 w 594"/>
                <a:gd name="T19" fmla="*/ 54 h 97"/>
                <a:gd name="T20" fmla="*/ 252 w 594"/>
                <a:gd name="T21" fmla="*/ 58 h 97"/>
                <a:gd name="T22" fmla="*/ 298 w 594"/>
                <a:gd name="T23" fmla="*/ 60 h 97"/>
                <a:gd name="T24" fmla="*/ 342 w 594"/>
                <a:gd name="T25" fmla="*/ 58 h 97"/>
                <a:gd name="T26" fmla="*/ 383 w 594"/>
                <a:gd name="T27" fmla="*/ 54 h 97"/>
                <a:gd name="T28" fmla="*/ 421 w 594"/>
                <a:gd name="T29" fmla="*/ 48 h 97"/>
                <a:gd name="T30" fmla="*/ 457 w 594"/>
                <a:gd name="T31" fmla="*/ 41 h 97"/>
                <a:gd name="T32" fmla="*/ 488 w 594"/>
                <a:gd name="T33" fmla="*/ 32 h 97"/>
                <a:gd name="T34" fmla="*/ 515 w 594"/>
                <a:gd name="T35" fmla="*/ 24 h 97"/>
                <a:gd name="T36" fmla="*/ 539 w 594"/>
                <a:gd name="T37" fmla="*/ 16 h 97"/>
                <a:gd name="T38" fmla="*/ 558 w 594"/>
                <a:gd name="T39" fmla="*/ 9 h 97"/>
                <a:gd name="T40" fmla="*/ 574 w 594"/>
                <a:gd name="T41" fmla="*/ 4 h 97"/>
                <a:gd name="T42" fmla="*/ 586 w 594"/>
                <a:gd name="T43" fmla="*/ 0 h 97"/>
                <a:gd name="T44" fmla="*/ 592 w 594"/>
                <a:gd name="T45" fmla="*/ 0 h 97"/>
                <a:gd name="T46" fmla="*/ 594 w 594"/>
                <a:gd name="T47" fmla="*/ 3 h 97"/>
                <a:gd name="T48" fmla="*/ 593 w 594"/>
                <a:gd name="T49" fmla="*/ 9 h 97"/>
                <a:gd name="T50" fmla="*/ 590 w 594"/>
                <a:gd name="T51" fmla="*/ 16 h 97"/>
                <a:gd name="T52" fmla="*/ 584 w 594"/>
                <a:gd name="T53" fmla="*/ 24 h 97"/>
                <a:gd name="T54" fmla="*/ 575 w 594"/>
                <a:gd name="T55" fmla="*/ 32 h 97"/>
                <a:gd name="T56" fmla="*/ 563 w 594"/>
                <a:gd name="T57" fmla="*/ 42 h 97"/>
                <a:gd name="T58" fmla="*/ 546 w 594"/>
                <a:gd name="T59" fmla="*/ 53 h 97"/>
                <a:gd name="T60" fmla="*/ 526 w 594"/>
                <a:gd name="T61" fmla="*/ 62 h 97"/>
                <a:gd name="T62" fmla="*/ 501 w 594"/>
                <a:gd name="T63" fmla="*/ 72 h 97"/>
                <a:gd name="T64" fmla="*/ 473 w 594"/>
                <a:gd name="T65" fmla="*/ 80 h 97"/>
                <a:gd name="T66" fmla="*/ 437 w 594"/>
                <a:gd name="T67" fmla="*/ 87 h 97"/>
                <a:gd name="T68" fmla="*/ 396 w 594"/>
                <a:gd name="T69" fmla="*/ 92 h 97"/>
                <a:gd name="T70" fmla="*/ 350 w 594"/>
                <a:gd name="T71" fmla="*/ 96 h 97"/>
                <a:gd name="T72" fmla="*/ 298 w 594"/>
                <a:gd name="T73" fmla="*/ 97 h 97"/>
                <a:gd name="T74" fmla="*/ 244 w 594"/>
                <a:gd name="T75" fmla="*/ 96 h 97"/>
                <a:gd name="T76" fmla="*/ 198 w 594"/>
                <a:gd name="T77" fmla="*/ 92 h 97"/>
                <a:gd name="T78" fmla="*/ 157 w 594"/>
                <a:gd name="T79" fmla="*/ 87 h 97"/>
                <a:gd name="T80" fmla="*/ 123 w 594"/>
                <a:gd name="T81" fmla="*/ 80 h 97"/>
                <a:gd name="T82" fmla="*/ 93 w 594"/>
                <a:gd name="T83" fmla="*/ 72 h 97"/>
                <a:gd name="T84" fmla="*/ 68 w 594"/>
                <a:gd name="T85" fmla="*/ 62 h 97"/>
                <a:gd name="T86" fmla="*/ 48 w 594"/>
                <a:gd name="T87" fmla="*/ 53 h 97"/>
                <a:gd name="T88" fmla="*/ 32 w 594"/>
                <a:gd name="T89" fmla="*/ 42 h 97"/>
                <a:gd name="T90" fmla="*/ 19 w 594"/>
                <a:gd name="T91" fmla="*/ 32 h 97"/>
                <a:gd name="T92" fmla="*/ 11 w 594"/>
                <a:gd name="T93" fmla="*/ 24 h 97"/>
                <a:gd name="T94" fmla="*/ 5 w 594"/>
                <a:gd name="T95" fmla="*/ 16 h 97"/>
                <a:gd name="T96" fmla="*/ 1 w 594"/>
                <a:gd name="T97" fmla="*/ 9 h 97"/>
                <a:gd name="T98" fmla="*/ 0 w 594"/>
                <a:gd name="T99" fmla="*/ 3 h 97"/>
                <a:gd name="T100" fmla="*/ 3 w 594"/>
                <a:gd name="T10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94" h="97">
                  <a:moveTo>
                    <a:pt x="3" y="0"/>
                  </a:moveTo>
                  <a:lnTo>
                    <a:pt x="10" y="0"/>
                  </a:lnTo>
                  <a:lnTo>
                    <a:pt x="20" y="4"/>
                  </a:lnTo>
                  <a:lnTo>
                    <a:pt x="36" y="9"/>
                  </a:lnTo>
                  <a:lnTo>
                    <a:pt x="56" y="16"/>
                  </a:lnTo>
                  <a:lnTo>
                    <a:pt x="80" y="24"/>
                  </a:lnTo>
                  <a:lnTo>
                    <a:pt x="107" y="32"/>
                  </a:lnTo>
                  <a:lnTo>
                    <a:pt x="138" y="41"/>
                  </a:lnTo>
                  <a:lnTo>
                    <a:pt x="173" y="48"/>
                  </a:lnTo>
                  <a:lnTo>
                    <a:pt x="211" y="54"/>
                  </a:lnTo>
                  <a:lnTo>
                    <a:pt x="252" y="58"/>
                  </a:lnTo>
                  <a:lnTo>
                    <a:pt x="298" y="60"/>
                  </a:lnTo>
                  <a:lnTo>
                    <a:pt x="342" y="58"/>
                  </a:lnTo>
                  <a:lnTo>
                    <a:pt x="383" y="54"/>
                  </a:lnTo>
                  <a:lnTo>
                    <a:pt x="421" y="48"/>
                  </a:lnTo>
                  <a:lnTo>
                    <a:pt x="457" y="41"/>
                  </a:lnTo>
                  <a:lnTo>
                    <a:pt x="488" y="32"/>
                  </a:lnTo>
                  <a:lnTo>
                    <a:pt x="515" y="24"/>
                  </a:lnTo>
                  <a:lnTo>
                    <a:pt x="539" y="16"/>
                  </a:lnTo>
                  <a:lnTo>
                    <a:pt x="558" y="9"/>
                  </a:lnTo>
                  <a:lnTo>
                    <a:pt x="574" y="4"/>
                  </a:lnTo>
                  <a:lnTo>
                    <a:pt x="586" y="0"/>
                  </a:lnTo>
                  <a:lnTo>
                    <a:pt x="592" y="0"/>
                  </a:lnTo>
                  <a:lnTo>
                    <a:pt x="594" y="3"/>
                  </a:lnTo>
                  <a:lnTo>
                    <a:pt x="593" y="9"/>
                  </a:lnTo>
                  <a:lnTo>
                    <a:pt x="590" y="16"/>
                  </a:lnTo>
                  <a:lnTo>
                    <a:pt x="584" y="24"/>
                  </a:lnTo>
                  <a:lnTo>
                    <a:pt x="575" y="32"/>
                  </a:lnTo>
                  <a:lnTo>
                    <a:pt x="563" y="42"/>
                  </a:lnTo>
                  <a:lnTo>
                    <a:pt x="546" y="53"/>
                  </a:lnTo>
                  <a:lnTo>
                    <a:pt x="526" y="62"/>
                  </a:lnTo>
                  <a:lnTo>
                    <a:pt x="501" y="72"/>
                  </a:lnTo>
                  <a:lnTo>
                    <a:pt x="473" y="80"/>
                  </a:lnTo>
                  <a:lnTo>
                    <a:pt x="437" y="87"/>
                  </a:lnTo>
                  <a:lnTo>
                    <a:pt x="396" y="92"/>
                  </a:lnTo>
                  <a:lnTo>
                    <a:pt x="350" y="96"/>
                  </a:lnTo>
                  <a:lnTo>
                    <a:pt x="298" y="97"/>
                  </a:lnTo>
                  <a:lnTo>
                    <a:pt x="244" y="96"/>
                  </a:lnTo>
                  <a:lnTo>
                    <a:pt x="198" y="92"/>
                  </a:lnTo>
                  <a:lnTo>
                    <a:pt x="157" y="87"/>
                  </a:lnTo>
                  <a:lnTo>
                    <a:pt x="123" y="80"/>
                  </a:lnTo>
                  <a:lnTo>
                    <a:pt x="93" y="72"/>
                  </a:lnTo>
                  <a:lnTo>
                    <a:pt x="68" y="62"/>
                  </a:lnTo>
                  <a:lnTo>
                    <a:pt x="48" y="53"/>
                  </a:lnTo>
                  <a:lnTo>
                    <a:pt x="32" y="42"/>
                  </a:lnTo>
                  <a:lnTo>
                    <a:pt x="19" y="32"/>
                  </a:lnTo>
                  <a:lnTo>
                    <a:pt x="11" y="24"/>
                  </a:lnTo>
                  <a:lnTo>
                    <a:pt x="5" y="16"/>
                  </a:lnTo>
                  <a:lnTo>
                    <a:pt x="1" y="9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7945E"/>
            </a:solidFill>
            <a:ln w="0">
              <a:solidFill>
                <a:srgbClr val="F7945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76"/>
            <p:cNvSpPr>
              <a:spLocks/>
            </p:cNvSpPr>
            <p:nvPr/>
          </p:nvSpPr>
          <p:spPr bwMode="auto">
            <a:xfrm>
              <a:off x="-2239963" y="4437063"/>
              <a:ext cx="723900" cy="376238"/>
            </a:xfrm>
            <a:custGeom>
              <a:avLst/>
              <a:gdLst>
                <a:gd name="T0" fmla="*/ 1369 w 1369"/>
                <a:gd name="T1" fmla="*/ 0 h 712"/>
                <a:gd name="T2" fmla="*/ 1369 w 1369"/>
                <a:gd name="T3" fmla="*/ 712 h 712"/>
                <a:gd name="T4" fmla="*/ 0 w 1369"/>
                <a:gd name="T5" fmla="*/ 712 h 712"/>
                <a:gd name="T6" fmla="*/ 4 w 1369"/>
                <a:gd name="T7" fmla="*/ 675 h 712"/>
                <a:gd name="T8" fmla="*/ 14 w 1369"/>
                <a:gd name="T9" fmla="*/ 637 h 712"/>
                <a:gd name="T10" fmla="*/ 32 w 1369"/>
                <a:gd name="T11" fmla="*/ 599 h 712"/>
                <a:gd name="T12" fmla="*/ 56 w 1369"/>
                <a:gd name="T13" fmla="*/ 559 h 712"/>
                <a:gd name="T14" fmla="*/ 87 w 1369"/>
                <a:gd name="T15" fmla="*/ 520 h 712"/>
                <a:gd name="T16" fmla="*/ 123 w 1369"/>
                <a:gd name="T17" fmla="*/ 479 h 712"/>
                <a:gd name="T18" fmla="*/ 164 w 1369"/>
                <a:gd name="T19" fmla="*/ 439 h 712"/>
                <a:gd name="T20" fmla="*/ 211 w 1369"/>
                <a:gd name="T21" fmla="*/ 399 h 712"/>
                <a:gd name="T22" fmla="*/ 262 w 1369"/>
                <a:gd name="T23" fmla="*/ 360 h 712"/>
                <a:gd name="T24" fmla="*/ 318 w 1369"/>
                <a:gd name="T25" fmla="*/ 321 h 712"/>
                <a:gd name="T26" fmla="*/ 377 w 1369"/>
                <a:gd name="T27" fmla="*/ 284 h 712"/>
                <a:gd name="T28" fmla="*/ 442 w 1369"/>
                <a:gd name="T29" fmla="*/ 247 h 712"/>
                <a:gd name="T30" fmla="*/ 508 w 1369"/>
                <a:gd name="T31" fmla="*/ 213 h 712"/>
                <a:gd name="T32" fmla="*/ 578 w 1369"/>
                <a:gd name="T33" fmla="*/ 181 h 712"/>
                <a:gd name="T34" fmla="*/ 651 w 1369"/>
                <a:gd name="T35" fmla="*/ 149 h 712"/>
                <a:gd name="T36" fmla="*/ 726 w 1369"/>
                <a:gd name="T37" fmla="*/ 121 h 712"/>
                <a:gd name="T38" fmla="*/ 803 w 1369"/>
                <a:gd name="T39" fmla="*/ 95 h 712"/>
                <a:gd name="T40" fmla="*/ 882 w 1369"/>
                <a:gd name="T41" fmla="*/ 71 h 712"/>
                <a:gd name="T42" fmla="*/ 962 w 1369"/>
                <a:gd name="T43" fmla="*/ 50 h 712"/>
                <a:gd name="T44" fmla="*/ 1043 w 1369"/>
                <a:gd name="T45" fmla="*/ 32 h 712"/>
                <a:gd name="T46" fmla="*/ 1123 w 1369"/>
                <a:gd name="T47" fmla="*/ 18 h 712"/>
                <a:gd name="T48" fmla="*/ 1206 w 1369"/>
                <a:gd name="T49" fmla="*/ 9 h 712"/>
                <a:gd name="T50" fmla="*/ 1287 w 1369"/>
                <a:gd name="T51" fmla="*/ 1 h 712"/>
                <a:gd name="T52" fmla="*/ 1369 w 1369"/>
                <a:gd name="T53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9" h="712">
                  <a:moveTo>
                    <a:pt x="1369" y="0"/>
                  </a:moveTo>
                  <a:lnTo>
                    <a:pt x="1369" y="712"/>
                  </a:lnTo>
                  <a:lnTo>
                    <a:pt x="0" y="712"/>
                  </a:lnTo>
                  <a:lnTo>
                    <a:pt x="4" y="675"/>
                  </a:lnTo>
                  <a:lnTo>
                    <a:pt x="14" y="637"/>
                  </a:lnTo>
                  <a:lnTo>
                    <a:pt x="32" y="599"/>
                  </a:lnTo>
                  <a:lnTo>
                    <a:pt x="56" y="559"/>
                  </a:lnTo>
                  <a:lnTo>
                    <a:pt x="87" y="520"/>
                  </a:lnTo>
                  <a:lnTo>
                    <a:pt x="123" y="479"/>
                  </a:lnTo>
                  <a:lnTo>
                    <a:pt x="164" y="439"/>
                  </a:lnTo>
                  <a:lnTo>
                    <a:pt x="211" y="399"/>
                  </a:lnTo>
                  <a:lnTo>
                    <a:pt x="262" y="360"/>
                  </a:lnTo>
                  <a:lnTo>
                    <a:pt x="318" y="321"/>
                  </a:lnTo>
                  <a:lnTo>
                    <a:pt x="377" y="284"/>
                  </a:lnTo>
                  <a:lnTo>
                    <a:pt x="442" y="247"/>
                  </a:lnTo>
                  <a:lnTo>
                    <a:pt x="508" y="213"/>
                  </a:lnTo>
                  <a:lnTo>
                    <a:pt x="578" y="181"/>
                  </a:lnTo>
                  <a:lnTo>
                    <a:pt x="651" y="149"/>
                  </a:lnTo>
                  <a:lnTo>
                    <a:pt x="726" y="121"/>
                  </a:lnTo>
                  <a:lnTo>
                    <a:pt x="803" y="95"/>
                  </a:lnTo>
                  <a:lnTo>
                    <a:pt x="882" y="71"/>
                  </a:lnTo>
                  <a:lnTo>
                    <a:pt x="962" y="50"/>
                  </a:lnTo>
                  <a:lnTo>
                    <a:pt x="1043" y="32"/>
                  </a:lnTo>
                  <a:lnTo>
                    <a:pt x="1123" y="18"/>
                  </a:lnTo>
                  <a:lnTo>
                    <a:pt x="1206" y="9"/>
                  </a:lnTo>
                  <a:lnTo>
                    <a:pt x="1287" y="1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F6A4B7"/>
            </a:solidFill>
            <a:ln w="0">
              <a:solidFill>
                <a:srgbClr val="F6A4B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77"/>
            <p:cNvSpPr>
              <a:spLocks/>
            </p:cNvSpPr>
            <p:nvPr/>
          </p:nvSpPr>
          <p:spPr bwMode="auto">
            <a:xfrm>
              <a:off x="-1516063" y="4437063"/>
              <a:ext cx="723900" cy="376238"/>
            </a:xfrm>
            <a:custGeom>
              <a:avLst/>
              <a:gdLst>
                <a:gd name="T0" fmla="*/ 0 w 1368"/>
                <a:gd name="T1" fmla="*/ 0 h 712"/>
                <a:gd name="T2" fmla="*/ 81 w 1368"/>
                <a:gd name="T3" fmla="*/ 1 h 712"/>
                <a:gd name="T4" fmla="*/ 163 w 1368"/>
                <a:gd name="T5" fmla="*/ 9 h 712"/>
                <a:gd name="T6" fmla="*/ 244 w 1368"/>
                <a:gd name="T7" fmla="*/ 18 h 712"/>
                <a:gd name="T8" fmla="*/ 326 w 1368"/>
                <a:gd name="T9" fmla="*/ 32 h 712"/>
                <a:gd name="T10" fmla="*/ 407 w 1368"/>
                <a:gd name="T11" fmla="*/ 50 h 712"/>
                <a:gd name="T12" fmla="*/ 486 w 1368"/>
                <a:gd name="T13" fmla="*/ 71 h 712"/>
                <a:gd name="T14" fmla="*/ 565 w 1368"/>
                <a:gd name="T15" fmla="*/ 95 h 712"/>
                <a:gd name="T16" fmla="*/ 642 w 1368"/>
                <a:gd name="T17" fmla="*/ 121 h 712"/>
                <a:gd name="T18" fmla="*/ 717 w 1368"/>
                <a:gd name="T19" fmla="*/ 149 h 712"/>
                <a:gd name="T20" fmla="*/ 790 w 1368"/>
                <a:gd name="T21" fmla="*/ 181 h 712"/>
                <a:gd name="T22" fmla="*/ 860 w 1368"/>
                <a:gd name="T23" fmla="*/ 213 h 712"/>
                <a:gd name="T24" fmla="*/ 927 w 1368"/>
                <a:gd name="T25" fmla="*/ 247 h 712"/>
                <a:gd name="T26" fmla="*/ 990 w 1368"/>
                <a:gd name="T27" fmla="*/ 284 h 712"/>
                <a:gd name="T28" fmla="*/ 1049 w 1368"/>
                <a:gd name="T29" fmla="*/ 321 h 712"/>
                <a:gd name="T30" fmla="*/ 1105 w 1368"/>
                <a:gd name="T31" fmla="*/ 360 h 712"/>
                <a:gd name="T32" fmla="*/ 1156 w 1368"/>
                <a:gd name="T33" fmla="*/ 399 h 712"/>
                <a:gd name="T34" fmla="*/ 1204 w 1368"/>
                <a:gd name="T35" fmla="*/ 439 h 712"/>
                <a:gd name="T36" fmla="*/ 1245 w 1368"/>
                <a:gd name="T37" fmla="*/ 479 h 712"/>
                <a:gd name="T38" fmla="*/ 1281 w 1368"/>
                <a:gd name="T39" fmla="*/ 520 h 712"/>
                <a:gd name="T40" fmla="*/ 1311 w 1368"/>
                <a:gd name="T41" fmla="*/ 559 h 712"/>
                <a:gd name="T42" fmla="*/ 1336 w 1368"/>
                <a:gd name="T43" fmla="*/ 599 h 712"/>
                <a:gd name="T44" fmla="*/ 1353 w 1368"/>
                <a:gd name="T45" fmla="*/ 637 h 712"/>
                <a:gd name="T46" fmla="*/ 1365 w 1368"/>
                <a:gd name="T47" fmla="*/ 675 h 712"/>
                <a:gd name="T48" fmla="*/ 1368 w 1368"/>
                <a:gd name="T49" fmla="*/ 712 h 712"/>
                <a:gd name="T50" fmla="*/ 0 w 1368"/>
                <a:gd name="T51" fmla="*/ 712 h 712"/>
                <a:gd name="T52" fmla="*/ 0 w 1368"/>
                <a:gd name="T53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8" h="712">
                  <a:moveTo>
                    <a:pt x="0" y="0"/>
                  </a:moveTo>
                  <a:lnTo>
                    <a:pt x="81" y="1"/>
                  </a:lnTo>
                  <a:lnTo>
                    <a:pt x="163" y="9"/>
                  </a:lnTo>
                  <a:lnTo>
                    <a:pt x="244" y="18"/>
                  </a:lnTo>
                  <a:lnTo>
                    <a:pt x="326" y="32"/>
                  </a:lnTo>
                  <a:lnTo>
                    <a:pt x="407" y="50"/>
                  </a:lnTo>
                  <a:lnTo>
                    <a:pt x="486" y="71"/>
                  </a:lnTo>
                  <a:lnTo>
                    <a:pt x="565" y="95"/>
                  </a:lnTo>
                  <a:lnTo>
                    <a:pt x="642" y="121"/>
                  </a:lnTo>
                  <a:lnTo>
                    <a:pt x="717" y="149"/>
                  </a:lnTo>
                  <a:lnTo>
                    <a:pt x="790" y="181"/>
                  </a:lnTo>
                  <a:lnTo>
                    <a:pt x="860" y="213"/>
                  </a:lnTo>
                  <a:lnTo>
                    <a:pt x="927" y="247"/>
                  </a:lnTo>
                  <a:lnTo>
                    <a:pt x="990" y="284"/>
                  </a:lnTo>
                  <a:lnTo>
                    <a:pt x="1049" y="321"/>
                  </a:lnTo>
                  <a:lnTo>
                    <a:pt x="1105" y="360"/>
                  </a:lnTo>
                  <a:lnTo>
                    <a:pt x="1156" y="399"/>
                  </a:lnTo>
                  <a:lnTo>
                    <a:pt x="1204" y="439"/>
                  </a:lnTo>
                  <a:lnTo>
                    <a:pt x="1245" y="479"/>
                  </a:lnTo>
                  <a:lnTo>
                    <a:pt x="1281" y="520"/>
                  </a:lnTo>
                  <a:lnTo>
                    <a:pt x="1311" y="559"/>
                  </a:lnTo>
                  <a:lnTo>
                    <a:pt x="1336" y="599"/>
                  </a:lnTo>
                  <a:lnTo>
                    <a:pt x="1353" y="637"/>
                  </a:lnTo>
                  <a:lnTo>
                    <a:pt x="1365" y="675"/>
                  </a:lnTo>
                  <a:lnTo>
                    <a:pt x="1368" y="712"/>
                  </a:lnTo>
                  <a:lnTo>
                    <a:pt x="0" y="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4B7"/>
            </a:solidFill>
            <a:ln w="0">
              <a:solidFill>
                <a:srgbClr val="F6A4B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78"/>
            <p:cNvSpPr>
              <a:spLocks/>
            </p:cNvSpPr>
            <p:nvPr/>
          </p:nvSpPr>
          <p:spPr bwMode="auto">
            <a:xfrm>
              <a:off x="-1665288" y="4424363"/>
              <a:ext cx="298450" cy="79375"/>
            </a:xfrm>
            <a:custGeom>
              <a:avLst/>
              <a:gdLst>
                <a:gd name="T0" fmla="*/ 251 w 563"/>
                <a:gd name="T1" fmla="*/ 0 h 150"/>
                <a:gd name="T2" fmla="*/ 297 w 563"/>
                <a:gd name="T3" fmla="*/ 0 h 150"/>
                <a:gd name="T4" fmla="*/ 341 w 563"/>
                <a:gd name="T5" fmla="*/ 3 h 150"/>
                <a:gd name="T6" fmla="*/ 383 w 563"/>
                <a:gd name="T7" fmla="*/ 8 h 150"/>
                <a:gd name="T8" fmla="*/ 421 w 563"/>
                <a:gd name="T9" fmla="*/ 12 h 150"/>
                <a:gd name="T10" fmla="*/ 457 w 563"/>
                <a:gd name="T11" fmla="*/ 20 h 150"/>
                <a:gd name="T12" fmla="*/ 486 w 563"/>
                <a:gd name="T13" fmla="*/ 26 h 150"/>
                <a:gd name="T14" fmla="*/ 513 w 563"/>
                <a:gd name="T15" fmla="*/ 33 h 150"/>
                <a:gd name="T16" fmla="*/ 534 w 563"/>
                <a:gd name="T17" fmla="*/ 39 h 150"/>
                <a:gd name="T18" fmla="*/ 549 w 563"/>
                <a:gd name="T19" fmla="*/ 43 h 150"/>
                <a:gd name="T20" fmla="*/ 560 w 563"/>
                <a:gd name="T21" fmla="*/ 46 h 150"/>
                <a:gd name="T22" fmla="*/ 563 w 563"/>
                <a:gd name="T23" fmla="*/ 47 h 150"/>
                <a:gd name="T24" fmla="*/ 561 w 563"/>
                <a:gd name="T25" fmla="*/ 49 h 150"/>
                <a:gd name="T26" fmla="*/ 555 w 563"/>
                <a:gd name="T27" fmla="*/ 55 h 150"/>
                <a:gd name="T28" fmla="*/ 547 w 563"/>
                <a:gd name="T29" fmla="*/ 64 h 150"/>
                <a:gd name="T30" fmla="*/ 534 w 563"/>
                <a:gd name="T31" fmla="*/ 75 h 150"/>
                <a:gd name="T32" fmla="*/ 517 w 563"/>
                <a:gd name="T33" fmla="*/ 86 h 150"/>
                <a:gd name="T34" fmla="*/ 497 w 563"/>
                <a:gd name="T35" fmla="*/ 98 h 150"/>
                <a:gd name="T36" fmla="*/ 472 w 563"/>
                <a:gd name="T37" fmla="*/ 112 h 150"/>
                <a:gd name="T38" fmla="*/ 444 w 563"/>
                <a:gd name="T39" fmla="*/ 124 h 150"/>
                <a:gd name="T40" fmla="*/ 409 w 563"/>
                <a:gd name="T41" fmla="*/ 134 h 150"/>
                <a:gd name="T42" fmla="*/ 371 w 563"/>
                <a:gd name="T43" fmla="*/ 143 h 150"/>
                <a:gd name="T44" fmla="*/ 329 w 563"/>
                <a:gd name="T45" fmla="*/ 147 h 150"/>
                <a:gd name="T46" fmla="*/ 282 w 563"/>
                <a:gd name="T47" fmla="*/ 150 h 150"/>
                <a:gd name="T48" fmla="*/ 234 w 563"/>
                <a:gd name="T49" fmla="*/ 147 h 150"/>
                <a:gd name="T50" fmla="*/ 191 w 563"/>
                <a:gd name="T51" fmla="*/ 143 h 150"/>
                <a:gd name="T52" fmla="*/ 153 w 563"/>
                <a:gd name="T53" fmla="*/ 134 h 150"/>
                <a:gd name="T54" fmla="*/ 120 w 563"/>
                <a:gd name="T55" fmla="*/ 124 h 150"/>
                <a:gd name="T56" fmla="*/ 91 w 563"/>
                <a:gd name="T57" fmla="*/ 112 h 150"/>
                <a:gd name="T58" fmla="*/ 66 w 563"/>
                <a:gd name="T59" fmla="*/ 98 h 150"/>
                <a:gd name="T60" fmla="*/ 45 w 563"/>
                <a:gd name="T61" fmla="*/ 86 h 150"/>
                <a:gd name="T62" fmla="*/ 28 w 563"/>
                <a:gd name="T63" fmla="*/ 75 h 150"/>
                <a:gd name="T64" fmla="*/ 16 w 563"/>
                <a:gd name="T65" fmla="*/ 64 h 150"/>
                <a:gd name="T66" fmla="*/ 7 w 563"/>
                <a:gd name="T67" fmla="*/ 55 h 150"/>
                <a:gd name="T68" fmla="*/ 2 w 563"/>
                <a:gd name="T69" fmla="*/ 49 h 150"/>
                <a:gd name="T70" fmla="*/ 0 w 563"/>
                <a:gd name="T71" fmla="*/ 47 h 150"/>
                <a:gd name="T72" fmla="*/ 51 w 563"/>
                <a:gd name="T73" fmla="*/ 30 h 150"/>
                <a:gd name="T74" fmla="*/ 102 w 563"/>
                <a:gd name="T75" fmla="*/ 17 h 150"/>
                <a:gd name="T76" fmla="*/ 152 w 563"/>
                <a:gd name="T77" fmla="*/ 8 h 150"/>
                <a:gd name="T78" fmla="*/ 202 w 563"/>
                <a:gd name="T79" fmla="*/ 3 h 150"/>
                <a:gd name="T80" fmla="*/ 251 w 563"/>
                <a:gd name="T8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3" h="150">
                  <a:moveTo>
                    <a:pt x="251" y="0"/>
                  </a:moveTo>
                  <a:lnTo>
                    <a:pt x="297" y="0"/>
                  </a:lnTo>
                  <a:lnTo>
                    <a:pt x="341" y="3"/>
                  </a:lnTo>
                  <a:lnTo>
                    <a:pt x="383" y="8"/>
                  </a:lnTo>
                  <a:lnTo>
                    <a:pt x="421" y="12"/>
                  </a:lnTo>
                  <a:lnTo>
                    <a:pt x="457" y="20"/>
                  </a:lnTo>
                  <a:lnTo>
                    <a:pt x="486" y="26"/>
                  </a:lnTo>
                  <a:lnTo>
                    <a:pt x="513" y="33"/>
                  </a:lnTo>
                  <a:lnTo>
                    <a:pt x="534" y="39"/>
                  </a:lnTo>
                  <a:lnTo>
                    <a:pt x="549" y="43"/>
                  </a:lnTo>
                  <a:lnTo>
                    <a:pt x="560" y="46"/>
                  </a:lnTo>
                  <a:lnTo>
                    <a:pt x="563" y="47"/>
                  </a:lnTo>
                  <a:lnTo>
                    <a:pt x="561" y="49"/>
                  </a:lnTo>
                  <a:lnTo>
                    <a:pt x="555" y="55"/>
                  </a:lnTo>
                  <a:lnTo>
                    <a:pt x="547" y="64"/>
                  </a:lnTo>
                  <a:lnTo>
                    <a:pt x="534" y="75"/>
                  </a:lnTo>
                  <a:lnTo>
                    <a:pt x="517" y="86"/>
                  </a:lnTo>
                  <a:lnTo>
                    <a:pt x="497" y="98"/>
                  </a:lnTo>
                  <a:lnTo>
                    <a:pt x="472" y="112"/>
                  </a:lnTo>
                  <a:lnTo>
                    <a:pt x="444" y="124"/>
                  </a:lnTo>
                  <a:lnTo>
                    <a:pt x="409" y="134"/>
                  </a:lnTo>
                  <a:lnTo>
                    <a:pt x="371" y="143"/>
                  </a:lnTo>
                  <a:lnTo>
                    <a:pt x="329" y="147"/>
                  </a:lnTo>
                  <a:lnTo>
                    <a:pt x="282" y="150"/>
                  </a:lnTo>
                  <a:lnTo>
                    <a:pt x="234" y="147"/>
                  </a:lnTo>
                  <a:lnTo>
                    <a:pt x="191" y="143"/>
                  </a:lnTo>
                  <a:lnTo>
                    <a:pt x="153" y="134"/>
                  </a:lnTo>
                  <a:lnTo>
                    <a:pt x="120" y="124"/>
                  </a:lnTo>
                  <a:lnTo>
                    <a:pt x="91" y="112"/>
                  </a:lnTo>
                  <a:lnTo>
                    <a:pt x="66" y="98"/>
                  </a:lnTo>
                  <a:lnTo>
                    <a:pt x="45" y="86"/>
                  </a:lnTo>
                  <a:lnTo>
                    <a:pt x="28" y="75"/>
                  </a:lnTo>
                  <a:lnTo>
                    <a:pt x="16" y="64"/>
                  </a:lnTo>
                  <a:lnTo>
                    <a:pt x="7" y="55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51" y="30"/>
                  </a:lnTo>
                  <a:lnTo>
                    <a:pt x="102" y="17"/>
                  </a:lnTo>
                  <a:lnTo>
                    <a:pt x="152" y="8"/>
                  </a:lnTo>
                  <a:lnTo>
                    <a:pt x="202" y="3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9"/>
            <p:cNvSpPr>
              <a:spLocks/>
            </p:cNvSpPr>
            <p:nvPr/>
          </p:nvSpPr>
          <p:spPr bwMode="auto">
            <a:xfrm>
              <a:off x="-1965326" y="4468813"/>
              <a:ext cx="239713" cy="344488"/>
            </a:xfrm>
            <a:custGeom>
              <a:avLst/>
              <a:gdLst>
                <a:gd name="T0" fmla="*/ 381 w 453"/>
                <a:gd name="T1" fmla="*/ 0 h 651"/>
                <a:gd name="T2" fmla="*/ 391 w 453"/>
                <a:gd name="T3" fmla="*/ 0 h 651"/>
                <a:gd name="T4" fmla="*/ 395 w 453"/>
                <a:gd name="T5" fmla="*/ 1 h 651"/>
                <a:gd name="T6" fmla="*/ 453 w 453"/>
                <a:gd name="T7" fmla="*/ 651 h 651"/>
                <a:gd name="T8" fmla="*/ 0 w 453"/>
                <a:gd name="T9" fmla="*/ 651 h 651"/>
                <a:gd name="T10" fmla="*/ 122 w 453"/>
                <a:gd name="T11" fmla="*/ 92 h 651"/>
                <a:gd name="T12" fmla="*/ 166 w 453"/>
                <a:gd name="T13" fmla="*/ 63 h 651"/>
                <a:gd name="T14" fmla="*/ 208 w 453"/>
                <a:gd name="T15" fmla="*/ 41 h 651"/>
                <a:gd name="T16" fmla="*/ 247 w 453"/>
                <a:gd name="T17" fmla="*/ 25 h 651"/>
                <a:gd name="T18" fmla="*/ 283 w 453"/>
                <a:gd name="T19" fmla="*/ 13 h 651"/>
                <a:gd name="T20" fmla="*/ 315 w 453"/>
                <a:gd name="T21" fmla="*/ 6 h 651"/>
                <a:gd name="T22" fmla="*/ 342 w 453"/>
                <a:gd name="T23" fmla="*/ 1 h 651"/>
                <a:gd name="T24" fmla="*/ 364 w 453"/>
                <a:gd name="T25" fmla="*/ 0 h 651"/>
                <a:gd name="T26" fmla="*/ 381 w 453"/>
                <a:gd name="T27" fmla="*/ 0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651">
                  <a:moveTo>
                    <a:pt x="381" y="0"/>
                  </a:moveTo>
                  <a:lnTo>
                    <a:pt x="391" y="0"/>
                  </a:lnTo>
                  <a:lnTo>
                    <a:pt x="395" y="1"/>
                  </a:lnTo>
                  <a:lnTo>
                    <a:pt x="453" y="651"/>
                  </a:lnTo>
                  <a:lnTo>
                    <a:pt x="0" y="651"/>
                  </a:lnTo>
                  <a:lnTo>
                    <a:pt x="122" y="92"/>
                  </a:lnTo>
                  <a:lnTo>
                    <a:pt x="166" y="63"/>
                  </a:lnTo>
                  <a:lnTo>
                    <a:pt x="208" y="41"/>
                  </a:lnTo>
                  <a:lnTo>
                    <a:pt x="247" y="25"/>
                  </a:lnTo>
                  <a:lnTo>
                    <a:pt x="283" y="13"/>
                  </a:lnTo>
                  <a:lnTo>
                    <a:pt x="315" y="6"/>
                  </a:lnTo>
                  <a:lnTo>
                    <a:pt x="342" y="1"/>
                  </a:lnTo>
                  <a:lnTo>
                    <a:pt x="364" y="0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665853"/>
            </a:solidFill>
            <a:ln w="0">
              <a:solidFill>
                <a:srgbClr val="6658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80"/>
            <p:cNvSpPr>
              <a:spLocks/>
            </p:cNvSpPr>
            <p:nvPr/>
          </p:nvSpPr>
          <p:spPr bwMode="auto">
            <a:xfrm>
              <a:off x="-1657351" y="4503738"/>
              <a:ext cx="141288" cy="309563"/>
            </a:xfrm>
            <a:custGeom>
              <a:avLst/>
              <a:gdLst>
                <a:gd name="T0" fmla="*/ 269 w 269"/>
                <a:gd name="T1" fmla="*/ 0 h 585"/>
                <a:gd name="T2" fmla="*/ 269 w 269"/>
                <a:gd name="T3" fmla="*/ 585 h 585"/>
                <a:gd name="T4" fmla="*/ 75 w 269"/>
                <a:gd name="T5" fmla="*/ 585 h 585"/>
                <a:gd name="T6" fmla="*/ 113 w 269"/>
                <a:gd name="T7" fmla="*/ 316 h 585"/>
                <a:gd name="T8" fmla="*/ 0 w 269"/>
                <a:gd name="T9" fmla="*/ 197 h 585"/>
                <a:gd name="T10" fmla="*/ 269 w 269"/>
                <a:gd name="T1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9" h="585">
                  <a:moveTo>
                    <a:pt x="269" y="0"/>
                  </a:moveTo>
                  <a:lnTo>
                    <a:pt x="269" y="585"/>
                  </a:lnTo>
                  <a:lnTo>
                    <a:pt x="75" y="585"/>
                  </a:lnTo>
                  <a:lnTo>
                    <a:pt x="113" y="316"/>
                  </a:lnTo>
                  <a:lnTo>
                    <a:pt x="0" y="197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665853"/>
            </a:solidFill>
            <a:ln w="0">
              <a:solidFill>
                <a:srgbClr val="6658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81"/>
            <p:cNvSpPr>
              <a:spLocks/>
            </p:cNvSpPr>
            <p:nvPr/>
          </p:nvSpPr>
          <p:spPr bwMode="auto">
            <a:xfrm>
              <a:off x="-1306513" y="4468813"/>
              <a:ext cx="241300" cy="344488"/>
            </a:xfrm>
            <a:custGeom>
              <a:avLst/>
              <a:gdLst>
                <a:gd name="T0" fmla="*/ 73 w 455"/>
                <a:gd name="T1" fmla="*/ 0 h 651"/>
                <a:gd name="T2" fmla="*/ 89 w 455"/>
                <a:gd name="T3" fmla="*/ 0 h 651"/>
                <a:gd name="T4" fmla="*/ 112 w 455"/>
                <a:gd name="T5" fmla="*/ 1 h 651"/>
                <a:gd name="T6" fmla="*/ 139 w 455"/>
                <a:gd name="T7" fmla="*/ 6 h 651"/>
                <a:gd name="T8" fmla="*/ 171 w 455"/>
                <a:gd name="T9" fmla="*/ 13 h 651"/>
                <a:gd name="T10" fmla="*/ 207 w 455"/>
                <a:gd name="T11" fmla="*/ 25 h 651"/>
                <a:gd name="T12" fmla="*/ 245 w 455"/>
                <a:gd name="T13" fmla="*/ 41 h 651"/>
                <a:gd name="T14" fmla="*/ 287 w 455"/>
                <a:gd name="T15" fmla="*/ 63 h 651"/>
                <a:gd name="T16" fmla="*/ 331 w 455"/>
                <a:gd name="T17" fmla="*/ 92 h 651"/>
                <a:gd name="T18" fmla="*/ 455 w 455"/>
                <a:gd name="T19" fmla="*/ 651 h 651"/>
                <a:gd name="T20" fmla="*/ 0 w 455"/>
                <a:gd name="T21" fmla="*/ 651 h 651"/>
                <a:gd name="T22" fmla="*/ 58 w 455"/>
                <a:gd name="T23" fmla="*/ 1 h 651"/>
                <a:gd name="T24" fmla="*/ 62 w 455"/>
                <a:gd name="T25" fmla="*/ 0 h 651"/>
                <a:gd name="T26" fmla="*/ 73 w 455"/>
                <a:gd name="T27" fmla="*/ 0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5" h="651">
                  <a:moveTo>
                    <a:pt x="73" y="0"/>
                  </a:moveTo>
                  <a:lnTo>
                    <a:pt x="89" y="0"/>
                  </a:lnTo>
                  <a:lnTo>
                    <a:pt x="112" y="1"/>
                  </a:lnTo>
                  <a:lnTo>
                    <a:pt x="139" y="6"/>
                  </a:lnTo>
                  <a:lnTo>
                    <a:pt x="171" y="13"/>
                  </a:lnTo>
                  <a:lnTo>
                    <a:pt x="207" y="25"/>
                  </a:lnTo>
                  <a:lnTo>
                    <a:pt x="245" y="41"/>
                  </a:lnTo>
                  <a:lnTo>
                    <a:pt x="287" y="63"/>
                  </a:lnTo>
                  <a:lnTo>
                    <a:pt x="331" y="92"/>
                  </a:lnTo>
                  <a:lnTo>
                    <a:pt x="455" y="651"/>
                  </a:lnTo>
                  <a:lnTo>
                    <a:pt x="0" y="651"/>
                  </a:lnTo>
                  <a:lnTo>
                    <a:pt x="58" y="1"/>
                  </a:lnTo>
                  <a:lnTo>
                    <a:pt x="62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665853"/>
            </a:solidFill>
            <a:ln w="0">
              <a:solidFill>
                <a:srgbClr val="6658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82"/>
            <p:cNvSpPr>
              <a:spLocks/>
            </p:cNvSpPr>
            <p:nvPr/>
          </p:nvSpPr>
          <p:spPr bwMode="auto">
            <a:xfrm>
              <a:off x="-1516063" y="4503738"/>
              <a:ext cx="141288" cy="309563"/>
            </a:xfrm>
            <a:custGeom>
              <a:avLst/>
              <a:gdLst>
                <a:gd name="T0" fmla="*/ 0 w 267"/>
                <a:gd name="T1" fmla="*/ 0 h 585"/>
                <a:gd name="T2" fmla="*/ 267 w 267"/>
                <a:gd name="T3" fmla="*/ 197 h 585"/>
                <a:gd name="T4" fmla="*/ 156 w 267"/>
                <a:gd name="T5" fmla="*/ 316 h 585"/>
                <a:gd name="T6" fmla="*/ 194 w 267"/>
                <a:gd name="T7" fmla="*/ 585 h 585"/>
                <a:gd name="T8" fmla="*/ 0 w 267"/>
                <a:gd name="T9" fmla="*/ 585 h 585"/>
                <a:gd name="T10" fmla="*/ 0 w 267"/>
                <a:gd name="T1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585">
                  <a:moveTo>
                    <a:pt x="0" y="0"/>
                  </a:moveTo>
                  <a:lnTo>
                    <a:pt x="267" y="197"/>
                  </a:lnTo>
                  <a:lnTo>
                    <a:pt x="156" y="316"/>
                  </a:lnTo>
                  <a:lnTo>
                    <a:pt x="194" y="585"/>
                  </a:lnTo>
                  <a:lnTo>
                    <a:pt x="0" y="5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5853"/>
            </a:solidFill>
            <a:ln w="0">
              <a:solidFill>
                <a:srgbClr val="6658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83"/>
            <p:cNvSpPr>
              <a:spLocks/>
            </p:cNvSpPr>
            <p:nvPr/>
          </p:nvSpPr>
          <p:spPr bwMode="auto">
            <a:xfrm>
              <a:off x="-1516063" y="4411663"/>
              <a:ext cx="273050" cy="249238"/>
            </a:xfrm>
            <a:custGeom>
              <a:avLst/>
              <a:gdLst>
                <a:gd name="T0" fmla="*/ 301 w 516"/>
                <a:gd name="T1" fmla="*/ 0 h 470"/>
                <a:gd name="T2" fmla="*/ 323 w 516"/>
                <a:gd name="T3" fmla="*/ 2 h 470"/>
                <a:gd name="T4" fmla="*/ 345 w 516"/>
                <a:gd name="T5" fmla="*/ 8 h 470"/>
                <a:gd name="T6" fmla="*/ 367 w 516"/>
                <a:gd name="T7" fmla="*/ 17 h 470"/>
                <a:gd name="T8" fmla="*/ 390 w 516"/>
                <a:gd name="T9" fmla="*/ 29 h 470"/>
                <a:gd name="T10" fmla="*/ 413 w 516"/>
                <a:gd name="T11" fmla="*/ 43 h 470"/>
                <a:gd name="T12" fmla="*/ 433 w 516"/>
                <a:gd name="T13" fmla="*/ 56 h 470"/>
                <a:gd name="T14" fmla="*/ 453 w 516"/>
                <a:gd name="T15" fmla="*/ 70 h 470"/>
                <a:gd name="T16" fmla="*/ 471 w 516"/>
                <a:gd name="T17" fmla="*/ 84 h 470"/>
                <a:gd name="T18" fmla="*/ 486 w 516"/>
                <a:gd name="T19" fmla="*/ 98 h 470"/>
                <a:gd name="T20" fmla="*/ 498 w 516"/>
                <a:gd name="T21" fmla="*/ 108 h 470"/>
                <a:gd name="T22" fmla="*/ 508 w 516"/>
                <a:gd name="T23" fmla="*/ 118 h 470"/>
                <a:gd name="T24" fmla="*/ 515 w 516"/>
                <a:gd name="T25" fmla="*/ 123 h 470"/>
                <a:gd name="T26" fmla="*/ 516 w 516"/>
                <a:gd name="T27" fmla="*/ 125 h 470"/>
                <a:gd name="T28" fmla="*/ 296 w 516"/>
                <a:gd name="T29" fmla="*/ 470 h 470"/>
                <a:gd name="T30" fmla="*/ 0 w 516"/>
                <a:gd name="T31" fmla="*/ 173 h 470"/>
                <a:gd name="T32" fmla="*/ 281 w 516"/>
                <a:gd name="T33" fmla="*/ 1 h 470"/>
                <a:gd name="T34" fmla="*/ 301 w 516"/>
                <a:gd name="T35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6" h="470">
                  <a:moveTo>
                    <a:pt x="301" y="0"/>
                  </a:moveTo>
                  <a:lnTo>
                    <a:pt x="323" y="2"/>
                  </a:lnTo>
                  <a:lnTo>
                    <a:pt x="345" y="8"/>
                  </a:lnTo>
                  <a:lnTo>
                    <a:pt x="367" y="17"/>
                  </a:lnTo>
                  <a:lnTo>
                    <a:pt x="390" y="29"/>
                  </a:lnTo>
                  <a:lnTo>
                    <a:pt x="413" y="43"/>
                  </a:lnTo>
                  <a:lnTo>
                    <a:pt x="433" y="56"/>
                  </a:lnTo>
                  <a:lnTo>
                    <a:pt x="453" y="70"/>
                  </a:lnTo>
                  <a:lnTo>
                    <a:pt x="471" y="84"/>
                  </a:lnTo>
                  <a:lnTo>
                    <a:pt x="486" y="98"/>
                  </a:lnTo>
                  <a:lnTo>
                    <a:pt x="498" y="108"/>
                  </a:lnTo>
                  <a:lnTo>
                    <a:pt x="508" y="118"/>
                  </a:lnTo>
                  <a:lnTo>
                    <a:pt x="515" y="123"/>
                  </a:lnTo>
                  <a:lnTo>
                    <a:pt x="516" y="125"/>
                  </a:lnTo>
                  <a:lnTo>
                    <a:pt x="296" y="470"/>
                  </a:lnTo>
                  <a:lnTo>
                    <a:pt x="0" y="173"/>
                  </a:lnTo>
                  <a:lnTo>
                    <a:pt x="281" y="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2788F"/>
            </a:solidFill>
            <a:ln w="0">
              <a:solidFill>
                <a:srgbClr val="F2788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84"/>
            <p:cNvSpPr>
              <a:spLocks/>
            </p:cNvSpPr>
            <p:nvPr/>
          </p:nvSpPr>
          <p:spPr bwMode="auto">
            <a:xfrm>
              <a:off x="-1789113" y="4411663"/>
              <a:ext cx="273050" cy="249238"/>
            </a:xfrm>
            <a:custGeom>
              <a:avLst/>
              <a:gdLst>
                <a:gd name="T0" fmla="*/ 215 w 518"/>
                <a:gd name="T1" fmla="*/ 0 h 470"/>
                <a:gd name="T2" fmla="*/ 236 w 518"/>
                <a:gd name="T3" fmla="*/ 1 h 470"/>
                <a:gd name="T4" fmla="*/ 518 w 518"/>
                <a:gd name="T5" fmla="*/ 173 h 470"/>
                <a:gd name="T6" fmla="*/ 220 w 518"/>
                <a:gd name="T7" fmla="*/ 470 h 470"/>
                <a:gd name="T8" fmla="*/ 0 w 518"/>
                <a:gd name="T9" fmla="*/ 125 h 470"/>
                <a:gd name="T10" fmla="*/ 2 w 518"/>
                <a:gd name="T11" fmla="*/ 123 h 470"/>
                <a:gd name="T12" fmla="*/ 8 w 518"/>
                <a:gd name="T13" fmla="*/ 118 h 470"/>
                <a:gd name="T14" fmla="*/ 18 w 518"/>
                <a:gd name="T15" fmla="*/ 108 h 470"/>
                <a:gd name="T16" fmla="*/ 31 w 518"/>
                <a:gd name="T17" fmla="*/ 98 h 470"/>
                <a:gd name="T18" fmla="*/ 46 w 518"/>
                <a:gd name="T19" fmla="*/ 84 h 470"/>
                <a:gd name="T20" fmla="*/ 64 w 518"/>
                <a:gd name="T21" fmla="*/ 70 h 470"/>
                <a:gd name="T22" fmla="*/ 83 w 518"/>
                <a:gd name="T23" fmla="*/ 56 h 470"/>
                <a:gd name="T24" fmla="*/ 105 w 518"/>
                <a:gd name="T25" fmla="*/ 43 h 470"/>
                <a:gd name="T26" fmla="*/ 126 w 518"/>
                <a:gd name="T27" fmla="*/ 29 h 470"/>
                <a:gd name="T28" fmla="*/ 149 w 518"/>
                <a:gd name="T29" fmla="*/ 17 h 470"/>
                <a:gd name="T30" fmla="*/ 171 w 518"/>
                <a:gd name="T31" fmla="*/ 8 h 470"/>
                <a:gd name="T32" fmla="*/ 194 w 518"/>
                <a:gd name="T33" fmla="*/ 2 h 470"/>
                <a:gd name="T34" fmla="*/ 215 w 518"/>
                <a:gd name="T35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8" h="470">
                  <a:moveTo>
                    <a:pt x="215" y="0"/>
                  </a:moveTo>
                  <a:lnTo>
                    <a:pt x="236" y="1"/>
                  </a:lnTo>
                  <a:lnTo>
                    <a:pt x="518" y="173"/>
                  </a:lnTo>
                  <a:lnTo>
                    <a:pt x="220" y="470"/>
                  </a:lnTo>
                  <a:lnTo>
                    <a:pt x="0" y="125"/>
                  </a:lnTo>
                  <a:lnTo>
                    <a:pt x="2" y="123"/>
                  </a:lnTo>
                  <a:lnTo>
                    <a:pt x="8" y="118"/>
                  </a:lnTo>
                  <a:lnTo>
                    <a:pt x="18" y="108"/>
                  </a:lnTo>
                  <a:lnTo>
                    <a:pt x="31" y="98"/>
                  </a:lnTo>
                  <a:lnTo>
                    <a:pt x="46" y="84"/>
                  </a:lnTo>
                  <a:lnTo>
                    <a:pt x="64" y="70"/>
                  </a:lnTo>
                  <a:lnTo>
                    <a:pt x="83" y="56"/>
                  </a:lnTo>
                  <a:lnTo>
                    <a:pt x="105" y="43"/>
                  </a:lnTo>
                  <a:lnTo>
                    <a:pt x="126" y="29"/>
                  </a:lnTo>
                  <a:lnTo>
                    <a:pt x="149" y="17"/>
                  </a:lnTo>
                  <a:lnTo>
                    <a:pt x="171" y="8"/>
                  </a:lnTo>
                  <a:lnTo>
                    <a:pt x="194" y="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2788F"/>
            </a:solidFill>
            <a:ln w="0">
              <a:solidFill>
                <a:srgbClr val="F2788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85"/>
            <p:cNvSpPr>
              <a:spLocks/>
            </p:cNvSpPr>
            <p:nvPr/>
          </p:nvSpPr>
          <p:spPr bwMode="auto">
            <a:xfrm>
              <a:off x="-2170113" y="2746375"/>
              <a:ext cx="1308100" cy="1098550"/>
            </a:xfrm>
            <a:custGeom>
              <a:avLst/>
              <a:gdLst>
                <a:gd name="T0" fmla="*/ 1337 w 2473"/>
                <a:gd name="T1" fmla="*/ 43 h 2076"/>
                <a:gd name="T2" fmla="*/ 1409 w 2473"/>
                <a:gd name="T3" fmla="*/ 133 h 2076"/>
                <a:gd name="T4" fmla="*/ 1439 w 2473"/>
                <a:gd name="T5" fmla="*/ 137 h 2076"/>
                <a:gd name="T6" fmla="*/ 1489 w 2473"/>
                <a:gd name="T7" fmla="*/ 94 h 2076"/>
                <a:gd name="T8" fmla="*/ 1595 w 2473"/>
                <a:gd name="T9" fmla="*/ 101 h 2076"/>
                <a:gd name="T10" fmla="*/ 1668 w 2473"/>
                <a:gd name="T11" fmla="*/ 172 h 2076"/>
                <a:gd name="T12" fmla="*/ 1753 w 2473"/>
                <a:gd name="T13" fmla="*/ 197 h 2076"/>
                <a:gd name="T14" fmla="*/ 1886 w 2473"/>
                <a:gd name="T15" fmla="*/ 186 h 2076"/>
                <a:gd name="T16" fmla="*/ 1997 w 2473"/>
                <a:gd name="T17" fmla="*/ 281 h 2076"/>
                <a:gd name="T18" fmla="*/ 2079 w 2473"/>
                <a:gd name="T19" fmla="*/ 322 h 2076"/>
                <a:gd name="T20" fmla="*/ 2130 w 2473"/>
                <a:gd name="T21" fmla="*/ 300 h 2076"/>
                <a:gd name="T22" fmla="*/ 2211 w 2473"/>
                <a:gd name="T23" fmla="*/ 325 h 2076"/>
                <a:gd name="T24" fmla="*/ 2269 w 2473"/>
                <a:gd name="T25" fmla="*/ 416 h 2076"/>
                <a:gd name="T26" fmla="*/ 2320 w 2473"/>
                <a:gd name="T27" fmla="*/ 478 h 2076"/>
                <a:gd name="T28" fmla="*/ 2417 w 2473"/>
                <a:gd name="T29" fmla="*/ 520 h 2076"/>
                <a:gd name="T30" fmla="*/ 2465 w 2473"/>
                <a:gd name="T31" fmla="*/ 640 h 2076"/>
                <a:gd name="T32" fmla="*/ 2471 w 2473"/>
                <a:gd name="T33" fmla="*/ 901 h 2076"/>
                <a:gd name="T34" fmla="*/ 2448 w 2473"/>
                <a:gd name="T35" fmla="*/ 1241 h 2076"/>
                <a:gd name="T36" fmla="*/ 2407 w 2473"/>
                <a:gd name="T37" fmla="*/ 1593 h 2076"/>
                <a:gd name="T38" fmla="*/ 2358 w 2473"/>
                <a:gd name="T39" fmla="*/ 1890 h 2076"/>
                <a:gd name="T40" fmla="*/ 2311 w 2473"/>
                <a:gd name="T41" fmla="*/ 2059 h 2076"/>
                <a:gd name="T42" fmla="*/ 2271 w 2473"/>
                <a:gd name="T43" fmla="*/ 2044 h 2076"/>
                <a:gd name="T44" fmla="*/ 2249 w 2473"/>
                <a:gd name="T45" fmla="*/ 1875 h 2076"/>
                <a:gd name="T46" fmla="*/ 2233 w 2473"/>
                <a:gd name="T47" fmla="*/ 1623 h 2076"/>
                <a:gd name="T48" fmla="*/ 2205 w 2473"/>
                <a:gd name="T49" fmla="*/ 1355 h 2076"/>
                <a:gd name="T50" fmla="*/ 2152 w 2473"/>
                <a:gd name="T51" fmla="*/ 1136 h 2076"/>
                <a:gd name="T52" fmla="*/ 2036 w 2473"/>
                <a:gd name="T53" fmla="*/ 1028 h 2076"/>
                <a:gd name="T54" fmla="*/ 1854 w 2473"/>
                <a:gd name="T55" fmla="*/ 1014 h 2076"/>
                <a:gd name="T56" fmla="*/ 1628 w 2473"/>
                <a:gd name="T57" fmla="*/ 1050 h 2076"/>
                <a:gd name="T58" fmla="*/ 1383 w 2473"/>
                <a:gd name="T59" fmla="*/ 1093 h 2076"/>
                <a:gd name="T60" fmla="*/ 1139 w 2473"/>
                <a:gd name="T61" fmla="*/ 1098 h 2076"/>
                <a:gd name="T62" fmla="*/ 893 w 2473"/>
                <a:gd name="T63" fmla="*/ 1060 h 2076"/>
                <a:gd name="T64" fmla="*/ 661 w 2473"/>
                <a:gd name="T65" fmla="*/ 1019 h 2076"/>
                <a:gd name="T66" fmla="*/ 468 w 2473"/>
                <a:gd name="T67" fmla="*/ 1019 h 2076"/>
                <a:gd name="T68" fmla="*/ 338 w 2473"/>
                <a:gd name="T69" fmla="*/ 1105 h 2076"/>
                <a:gd name="T70" fmla="*/ 275 w 2473"/>
                <a:gd name="T71" fmla="*/ 1304 h 2076"/>
                <a:gd name="T72" fmla="*/ 244 w 2473"/>
                <a:gd name="T73" fmla="*/ 1568 h 2076"/>
                <a:gd name="T74" fmla="*/ 227 w 2473"/>
                <a:gd name="T75" fmla="*/ 1830 h 2076"/>
                <a:gd name="T76" fmla="*/ 207 w 2473"/>
                <a:gd name="T77" fmla="*/ 2020 h 2076"/>
                <a:gd name="T78" fmla="*/ 170 w 2473"/>
                <a:gd name="T79" fmla="*/ 2071 h 2076"/>
                <a:gd name="T80" fmla="*/ 125 w 2473"/>
                <a:gd name="T81" fmla="*/ 1936 h 2076"/>
                <a:gd name="T82" fmla="*/ 75 w 2473"/>
                <a:gd name="T83" fmla="*/ 1660 h 2076"/>
                <a:gd name="T84" fmla="*/ 32 w 2473"/>
                <a:gd name="T85" fmla="*/ 1313 h 2076"/>
                <a:gd name="T86" fmla="*/ 5 w 2473"/>
                <a:gd name="T87" fmla="*/ 964 h 2076"/>
                <a:gd name="T88" fmla="*/ 4 w 2473"/>
                <a:gd name="T89" fmla="*/ 682 h 2076"/>
                <a:gd name="T90" fmla="*/ 41 w 2473"/>
                <a:gd name="T91" fmla="*/ 534 h 2076"/>
                <a:gd name="T92" fmla="*/ 135 w 2473"/>
                <a:gd name="T93" fmla="*/ 484 h 2076"/>
                <a:gd name="T94" fmla="*/ 198 w 2473"/>
                <a:gd name="T95" fmla="*/ 432 h 2076"/>
                <a:gd name="T96" fmla="*/ 245 w 2473"/>
                <a:gd name="T97" fmla="*/ 340 h 2076"/>
                <a:gd name="T98" fmla="*/ 330 w 2473"/>
                <a:gd name="T99" fmla="*/ 297 h 2076"/>
                <a:gd name="T100" fmla="*/ 382 w 2473"/>
                <a:gd name="T101" fmla="*/ 319 h 2076"/>
                <a:gd name="T102" fmla="*/ 456 w 2473"/>
                <a:gd name="T103" fmla="*/ 300 h 2076"/>
                <a:gd name="T104" fmla="*/ 562 w 2473"/>
                <a:gd name="T105" fmla="*/ 198 h 2076"/>
                <a:gd name="T106" fmla="*/ 695 w 2473"/>
                <a:gd name="T107" fmla="*/ 191 h 2076"/>
                <a:gd name="T108" fmla="*/ 793 w 2473"/>
                <a:gd name="T109" fmla="*/ 184 h 2076"/>
                <a:gd name="T110" fmla="*/ 861 w 2473"/>
                <a:gd name="T111" fmla="*/ 113 h 2076"/>
                <a:gd name="T112" fmla="*/ 964 w 2473"/>
                <a:gd name="T113" fmla="*/ 88 h 2076"/>
                <a:gd name="T114" fmla="*/ 1028 w 2473"/>
                <a:gd name="T115" fmla="*/ 129 h 2076"/>
                <a:gd name="T116" fmla="*/ 1056 w 2473"/>
                <a:gd name="T117" fmla="*/ 142 h 2076"/>
                <a:gd name="T118" fmla="*/ 1118 w 2473"/>
                <a:gd name="T119" fmla="*/ 62 h 2076"/>
                <a:gd name="T120" fmla="*/ 1237 w 2473"/>
                <a:gd name="T121" fmla="*/ 0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73" h="2076">
                  <a:moveTo>
                    <a:pt x="1237" y="0"/>
                  </a:moveTo>
                  <a:lnTo>
                    <a:pt x="1265" y="4"/>
                  </a:lnTo>
                  <a:lnTo>
                    <a:pt x="1291" y="13"/>
                  </a:lnTo>
                  <a:lnTo>
                    <a:pt x="1315" y="26"/>
                  </a:lnTo>
                  <a:lnTo>
                    <a:pt x="1337" y="43"/>
                  </a:lnTo>
                  <a:lnTo>
                    <a:pt x="1356" y="62"/>
                  </a:lnTo>
                  <a:lnTo>
                    <a:pt x="1372" y="81"/>
                  </a:lnTo>
                  <a:lnTo>
                    <a:pt x="1387" y="100"/>
                  </a:lnTo>
                  <a:lnTo>
                    <a:pt x="1400" y="118"/>
                  </a:lnTo>
                  <a:lnTo>
                    <a:pt x="1409" y="133"/>
                  </a:lnTo>
                  <a:lnTo>
                    <a:pt x="1418" y="142"/>
                  </a:lnTo>
                  <a:lnTo>
                    <a:pt x="1424" y="147"/>
                  </a:lnTo>
                  <a:lnTo>
                    <a:pt x="1428" y="147"/>
                  </a:lnTo>
                  <a:lnTo>
                    <a:pt x="1433" y="143"/>
                  </a:lnTo>
                  <a:lnTo>
                    <a:pt x="1439" y="137"/>
                  </a:lnTo>
                  <a:lnTo>
                    <a:pt x="1445" y="129"/>
                  </a:lnTo>
                  <a:lnTo>
                    <a:pt x="1452" y="121"/>
                  </a:lnTo>
                  <a:lnTo>
                    <a:pt x="1462" y="111"/>
                  </a:lnTo>
                  <a:lnTo>
                    <a:pt x="1474" y="101"/>
                  </a:lnTo>
                  <a:lnTo>
                    <a:pt x="1489" y="94"/>
                  </a:lnTo>
                  <a:lnTo>
                    <a:pt x="1509" y="88"/>
                  </a:lnTo>
                  <a:lnTo>
                    <a:pt x="1533" y="85"/>
                  </a:lnTo>
                  <a:lnTo>
                    <a:pt x="1556" y="86"/>
                  </a:lnTo>
                  <a:lnTo>
                    <a:pt x="1577" y="92"/>
                  </a:lnTo>
                  <a:lnTo>
                    <a:pt x="1595" y="101"/>
                  </a:lnTo>
                  <a:lnTo>
                    <a:pt x="1612" y="113"/>
                  </a:lnTo>
                  <a:lnTo>
                    <a:pt x="1627" y="128"/>
                  </a:lnTo>
                  <a:lnTo>
                    <a:pt x="1641" y="142"/>
                  </a:lnTo>
                  <a:lnTo>
                    <a:pt x="1654" y="158"/>
                  </a:lnTo>
                  <a:lnTo>
                    <a:pt x="1668" y="172"/>
                  </a:lnTo>
                  <a:lnTo>
                    <a:pt x="1681" y="184"/>
                  </a:lnTo>
                  <a:lnTo>
                    <a:pt x="1694" y="192"/>
                  </a:lnTo>
                  <a:lnTo>
                    <a:pt x="1707" y="198"/>
                  </a:lnTo>
                  <a:lnTo>
                    <a:pt x="1729" y="199"/>
                  </a:lnTo>
                  <a:lnTo>
                    <a:pt x="1753" y="197"/>
                  </a:lnTo>
                  <a:lnTo>
                    <a:pt x="1777" y="191"/>
                  </a:lnTo>
                  <a:lnTo>
                    <a:pt x="1803" y="185"/>
                  </a:lnTo>
                  <a:lnTo>
                    <a:pt x="1831" y="182"/>
                  </a:lnTo>
                  <a:lnTo>
                    <a:pt x="1858" y="180"/>
                  </a:lnTo>
                  <a:lnTo>
                    <a:pt x="1886" y="186"/>
                  </a:lnTo>
                  <a:lnTo>
                    <a:pt x="1911" y="198"/>
                  </a:lnTo>
                  <a:lnTo>
                    <a:pt x="1934" y="216"/>
                  </a:lnTo>
                  <a:lnTo>
                    <a:pt x="1957" y="236"/>
                  </a:lnTo>
                  <a:lnTo>
                    <a:pt x="1977" y="259"/>
                  </a:lnTo>
                  <a:lnTo>
                    <a:pt x="1997" y="281"/>
                  </a:lnTo>
                  <a:lnTo>
                    <a:pt x="2017" y="300"/>
                  </a:lnTo>
                  <a:lnTo>
                    <a:pt x="2036" y="314"/>
                  </a:lnTo>
                  <a:lnTo>
                    <a:pt x="2055" y="322"/>
                  </a:lnTo>
                  <a:lnTo>
                    <a:pt x="2069" y="324"/>
                  </a:lnTo>
                  <a:lnTo>
                    <a:pt x="2079" y="322"/>
                  </a:lnTo>
                  <a:lnTo>
                    <a:pt x="2090" y="319"/>
                  </a:lnTo>
                  <a:lnTo>
                    <a:pt x="2101" y="314"/>
                  </a:lnTo>
                  <a:lnTo>
                    <a:pt x="2110" y="308"/>
                  </a:lnTo>
                  <a:lnTo>
                    <a:pt x="2120" y="303"/>
                  </a:lnTo>
                  <a:lnTo>
                    <a:pt x="2130" y="300"/>
                  </a:lnTo>
                  <a:lnTo>
                    <a:pt x="2142" y="297"/>
                  </a:lnTo>
                  <a:lnTo>
                    <a:pt x="2157" y="299"/>
                  </a:lnTo>
                  <a:lnTo>
                    <a:pt x="2172" y="302"/>
                  </a:lnTo>
                  <a:lnTo>
                    <a:pt x="2191" y="311"/>
                  </a:lnTo>
                  <a:lnTo>
                    <a:pt x="2211" y="325"/>
                  </a:lnTo>
                  <a:lnTo>
                    <a:pt x="2227" y="340"/>
                  </a:lnTo>
                  <a:lnTo>
                    <a:pt x="2240" y="358"/>
                  </a:lnTo>
                  <a:lnTo>
                    <a:pt x="2251" y="377"/>
                  </a:lnTo>
                  <a:lnTo>
                    <a:pt x="2260" y="397"/>
                  </a:lnTo>
                  <a:lnTo>
                    <a:pt x="2269" y="416"/>
                  </a:lnTo>
                  <a:lnTo>
                    <a:pt x="2276" y="432"/>
                  </a:lnTo>
                  <a:lnTo>
                    <a:pt x="2284" y="448"/>
                  </a:lnTo>
                  <a:lnTo>
                    <a:pt x="2292" y="461"/>
                  </a:lnTo>
                  <a:lnTo>
                    <a:pt x="2303" y="469"/>
                  </a:lnTo>
                  <a:lnTo>
                    <a:pt x="2320" y="478"/>
                  </a:lnTo>
                  <a:lnTo>
                    <a:pt x="2339" y="484"/>
                  </a:lnTo>
                  <a:lnTo>
                    <a:pt x="2359" y="491"/>
                  </a:lnTo>
                  <a:lnTo>
                    <a:pt x="2379" y="499"/>
                  </a:lnTo>
                  <a:lnTo>
                    <a:pt x="2398" y="509"/>
                  </a:lnTo>
                  <a:lnTo>
                    <a:pt x="2417" y="520"/>
                  </a:lnTo>
                  <a:lnTo>
                    <a:pt x="2433" y="534"/>
                  </a:lnTo>
                  <a:lnTo>
                    <a:pt x="2445" y="551"/>
                  </a:lnTo>
                  <a:lnTo>
                    <a:pt x="2453" y="573"/>
                  </a:lnTo>
                  <a:lnTo>
                    <a:pt x="2460" y="603"/>
                  </a:lnTo>
                  <a:lnTo>
                    <a:pt x="2465" y="640"/>
                  </a:lnTo>
                  <a:lnTo>
                    <a:pt x="2470" y="682"/>
                  </a:lnTo>
                  <a:lnTo>
                    <a:pt x="2472" y="730"/>
                  </a:lnTo>
                  <a:lnTo>
                    <a:pt x="2473" y="782"/>
                  </a:lnTo>
                  <a:lnTo>
                    <a:pt x="2472" y="840"/>
                  </a:lnTo>
                  <a:lnTo>
                    <a:pt x="2471" y="901"/>
                  </a:lnTo>
                  <a:lnTo>
                    <a:pt x="2468" y="964"/>
                  </a:lnTo>
                  <a:lnTo>
                    <a:pt x="2465" y="1031"/>
                  </a:lnTo>
                  <a:lnTo>
                    <a:pt x="2460" y="1099"/>
                  </a:lnTo>
                  <a:lnTo>
                    <a:pt x="2454" y="1169"/>
                  </a:lnTo>
                  <a:lnTo>
                    <a:pt x="2448" y="1241"/>
                  </a:lnTo>
                  <a:lnTo>
                    <a:pt x="2441" y="1313"/>
                  </a:lnTo>
                  <a:lnTo>
                    <a:pt x="2433" y="1384"/>
                  </a:lnTo>
                  <a:lnTo>
                    <a:pt x="2424" y="1456"/>
                  </a:lnTo>
                  <a:lnTo>
                    <a:pt x="2416" y="1525"/>
                  </a:lnTo>
                  <a:lnTo>
                    <a:pt x="2407" y="1593"/>
                  </a:lnTo>
                  <a:lnTo>
                    <a:pt x="2397" y="1660"/>
                  </a:lnTo>
                  <a:lnTo>
                    <a:pt x="2388" y="1722"/>
                  </a:lnTo>
                  <a:lnTo>
                    <a:pt x="2378" y="1782"/>
                  </a:lnTo>
                  <a:lnTo>
                    <a:pt x="2368" y="1838"/>
                  </a:lnTo>
                  <a:lnTo>
                    <a:pt x="2358" y="1890"/>
                  </a:lnTo>
                  <a:lnTo>
                    <a:pt x="2348" y="1936"/>
                  </a:lnTo>
                  <a:lnTo>
                    <a:pt x="2339" y="1977"/>
                  </a:lnTo>
                  <a:lnTo>
                    <a:pt x="2329" y="2010"/>
                  </a:lnTo>
                  <a:lnTo>
                    <a:pt x="2320" y="2039"/>
                  </a:lnTo>
                  <a:lnTo>
                    <a:pt x="2311" y="2059"/>
                  </a:lnTo>
                  <a:lnTo>
                    <a:pt x="2303" y="2071"/>
                  </a:lnTo>
                  <a:lnTo>
                    <a:pt x="2295" y="2076"/>
                  </a:lnTo>
                  <a:lnTo>
                    <a:pt x="2286" y="2072"/>
                  </a:lnTo>
                  <a:lnTo>
                    <a:pt x="2278" y="2062"/>
                  </a:lnTo>
                  <a:lnTo>
                    <a:pt x="2271" y="2044"/>
                  </a:lnTo>
                  <a:lnTo>
                    <a:pt x="2266" y="2020"/>
                  </a:lnTo>
                  <a:lnTo>
                    <a:pt x="2260" y="1991"/>
                  </a:lnTo>
                  <a:lnTo>
                    <a:pt x="2257" y="1957"/>
                  </a:lnTo>
                  <a:lnTo>
                    <a:pt x="2252" y="1918"/>
                  </a:lnTo>
                  <a:lnTo>
                    <a:pt x="2249" y="1875"/>
                  </a:lnTo>
                  <a:lnTo>
                    <a:pt x="2246" y="1830"/>
                  </a:lnTo>
                  <a:lnTo>
                    <a:pt x="2242" y="1781"/>
                  </a:lnTo>
                  <a:lnTo>
                    <a:pt x="2240" y="1730"/>
                  </a:lnTo>
                  <a:lnTo>
                    <a:pt x="2236" y="1677"/>
                  </a:lnTo>
                  <a:lnTo>
                    <a:pt x="2233" y="1623"/>
                  </a:lnTo>
                  <a:lnTo>
                    <a:pt x="2228" y="1568"/>
                  </a:lnTo>
                  <a:lnTo>
                    <a:pt x="2224" y="1513"/>
                  </a:lnTo>
                  <a:lnTo>
                    <a:pt x="2219" y="1460"/>
                  </a:lnTo>
                  <a:lnTo>
                    <a:pt x="2213" y="1406"/>
                  </a:lnTo>
                  <a:lnTo>
                    <a:pt x="2205" y="1355"/>
                  </a:lnTo>
                  <a:lnTo>
                    <a:pt x="2197" y="1304"/>
                  </a:lnTo>
                  <a:lnTo>
                    <a:pt x="2189" y="1257"/>
                  </a:lnTo>
                  <a:lnTo>
                    <a:pt x="2178" y="1212"/>
                  </a:lnTo>
                  <a:lnTo>
                    <a:pt x="2165" y="1173"/>
                  </a:lnTo>
                  <a:lnTo>
                    <a:pt x="2152" y="1136"/>
                  </a:lnTo>
                  <a:lnTo>
                    <a:pt x="2135" y="1105"/>
                  </a:lnTo>
                  <a:lnTo>
                    <a:pt x="2115" y="1079"/>
                  </a:lnTo>
                  <a:lnTo>
                    <a:pt x="2092" y="1058"/>
                  </a:lnTo>
                  <a:lnTo>
                    <a:pt x="2066" y="1040"/>
                  </a:lnTo>
                  <a:lnTo>
                    <a:pt x="2036" y="1028"/>
                  </a:lnTo>
                  <a:lnTo>
                    <a:pt x="2004" y="1019"/>
                  </a:lnTo>
                  <a:lnTo>
                    <a:pt x="1970" y="1014"/>
                  </a:lnTo>
                  <a:lnTo>
                    <a:pt x="1934" y="1012"/>
                  </a:lnTo>
                  <a:lnTo>
                    <a:pt x="1895" y="1012"/>
                  </a:lnTo>
                  <a:lnTo>
                    <a:pt x="1854" y="1014"/>
                  </a:lnTo>
                  <a:lnTo>
                    <a:pt x="1812" y="1019"/>
                  </a:lnTo>
                  <a:lnTo>
                    <a:pt x="1767" y="1025"/>
                  </a:lnTo>
                  <a:lnTo>
                    <a:pt x="1722" y="1033"/>
                  </a:lnTo>
                  <a:lnTo>
                    <a:pt x="1676" y="1042"/>
                  </a:lnTo>
                  <a:lnTo>
                    <a:pt x="1628" y="1050"/>
                  </a:lnTo>
                  <a:lnTo>
                    <a:pt x="1581" y="1060"/>
                  </a:lnTo>
                  <a:lnTo>
                    <a:pt x="1532" y="1069"/>
                  </a:lnTo>
                  <a:lnTo>
                    <a:pt x="1482" y="1077"/>
                  </a:lnTo>
                  <a:lnTo>
                    <a:pt x="1433" y="1086"/>
                  </a:lnTo>
                  <a:lnTo>
                    <a:pt x="1383" y="1093"/>
                  </a:lnTo>
                  <a:lnTo>
                    <a:pt x="1334" y="1098"/>
                  </a:lnTo>
                  <a:lnTo>
                    <a:pt x="1284" y="1101"/>
                  </a:lnTo>
                  <a:lnTo>
                    <a:pt x="1237" y="1103"/>
                  </a:lnTo>
                  <a:lnTo>
                    <a:pt x="1188" y="1101"/>
                  </a:lnTo>
                  <a:lnTo>
                    <a:pt x="1139" y="1098"/>
                  </a:lnTo>
                  <a:lnTo>
                    <a:pt x="1089" y="1093"/>
                  </a:lnTo>
                  <a:lnTo>
                    <a:pt x="1040" y="1086"/>
                  </a:lnTo>
                  <a:lnTo>
                    <a:pt x="990" y="1077"/>
                  </a:lnTo>
                  <a:lnTo>
                    <a:pt x="942" y="1069"/>
                  </a:lnTo>
                  <a:lnTo>
                    <a:pt x="893" y="1060"/>
                  </a:lnTo>
                  <a:lnTo>
                    <a:pt x="844" y="1050"/>
                  </a:lnTo>
                  <a:lnTo>
                    <a:pt x="796" y="1042"/>
                  </a:lnTo>
                  <a:lnTo>
                    <a:pt x="750" y="1033"/>
                  </a:lnTo>
                  <a:lnTo>
                    <a:pt x="705" y="1025"/>
                  </a:lnTo>
                  <a:lnTo>
                    <a:pt x="661" y="1019"/>
                  </a:lnTo>
                  <a:lnTo>
                    <a:pt x="619" y="1014"/>
                  </a:lnTo>
                  <a:lnTo>
                    <a:pt x="577" y="1012"/>
                  </a:lnTo>
                  <a:lnTo>
                    <a:pt x="539" y="1012"/>
                  </a:lnTo>
                  <a:lnTo>
                    <a:pt x="502" y="1014"/>
                  </a:lnTo>
                  <a:lnTo>
                    <a:pt x="468" y="1019"/>
                  </a:lnTo>
                  <a:lnTo>
                    <a:pt x="437" y="1028"/>
                  </a:lnTo>
                  <a:lnTo>
                    <a:pt x="407" y="1040"/>
                  </a:lnTo>
                  <a:lnTo>
                    <a:pt x="381" y="1058"/>
                  </a:lnTo>
                  <a:lnTo>
                    <a:pt x="357" y="1079"/>
                  </a:lnTo>
                  <a:lnTo>
                    <a:pt x="338" y="1105"/>
                  </a:lnTo>
                  <a:lnTo>
                    <a:pt x="321" y="1136"/>
                  </a:lnTo>
                  <a:lnTo>
                    <a:pt x="307" y="1173"/>
                  </a:lnTo>
                  <a:lnTo>
                    <a:pt x="295" y="1212"/>
                  </a:lnTo>
                  <a:lnTo>
                    <a:pt x="285" y="1257"/>
                  </a:lnTo>
                  <a:lnTo>
                    <a:pt x="275" y="1304"/>
                  </a:lnTo>
                  <a:lnTo>
                    <a:pt x="267" y="1355"/>
                  </a:lnTo>
                  <a:lnTo>
                    <a:pt x="260" y="1406"/>
                  </a:lnTo>
                  <a:lnTo>
                    <a:pt x="254" y="1460"/>
                  </a:lnTo>
                  <a:lnTo>
                    <a:pt x="249" y="1513"/>
                  </a:lnTo>
                  <a:lnTo>
                    <a:pt x="244" y="1568"/>
                  </a:lnTo>
                  <a:lnTo>
                    <a:pt x="241" y="1623"/>
                  </a:lnTo>
                  <a:lnTo>
                    <a:pt x="237" y="1677"/>
                  </a:lnTo>
                  <a:lnTo>
                    <a:pt x="233" y="1730"/>
                  </a:lnTo>
                  <a:lnTo>
                    <a:pt x="230" y="1781"/>
                  </a:lnTo>
                  <a:lnTo>
                    <a:pt x="227" y="1830"/>
                  </a:lnTo>
                  <a:lnTo>
                    <a:pt x="224" y="1875"/>
                  </a:lnTo>
                  <a:lnTo>
                    <a:pt x="220" y="1918"/>
                  </a:lnTo>
                  <a:lnTo>
                    <a:pt x="217" y="1957"/>
                  </a:lnTo>
                  <a:lnTo>
                    <a:pt x="212" y="1991"/>
                  </a:lnTo>
                  <a:lnTo>
                    <a:pt x="207" y="2020"/>
                  </a:lnTo>
                  <a:lnTo>
                    <a:pt x="201" y="2044"/>
                  </a:lnTo>
                  <a:lnTo>
                    <a:pt x="194" y="2062"/>
                  </a:lnTo>
                  <a:lnTo>
                    <a:pt x="187" y="2072"/>
                  </a:lnTo>
                  <a:lnTo>
                    <a:pt x="177" y="2076"/>
                  </a:lnTo>
                  <a:lnTo>
                    <a:pt x="170" y="2071"/>
                  </a:lnTo>
                  <a:lnTo>
                    <a:pt x="162" y="2059"/>
                  </a:lnTo>
                  <a:lnTo>
                    <a:pt x="154" y="2039"/>
                  </a:lnTo>
                  <a:lnTo>
                    <a:pt x="144" y="2010"/>
                  </a:lnTo>
                  <a:lnTo>
                    <a:pt x="135" y="1977"/>
                  </a:lnTo>
                  <a:lnTo>
                    <a:pt x="125" y="1936"/>
                  </a:lnTo>
                  <a:lnTo>
                    <a:pt x="114" y="1890"/>
                  </a:lnTo>
                  <a:lnTo>
                    <a:pt x="105" y="1838"/>
                  </a:lnTo>
                  <a:lnTo>
                    <a:pt x="95" y="1782"/>
                  </a:lnTo>
                  <a:lnTo>
                    <a:pt x="85" y="1722"/>
                  </a:lnTo>
                  <a:lnTo>
                    <a:pt x="75" y="1660"/>
                  </a:lnTo>
                  <a:lnTo>
                    <a:pt x="66" y="1593"/>
                  </a:lnTo>
                  <a:lnTo>
                    <a:pt x="56" y="1525"/>
                  </a:lnTo>
                  <a:lnTo>
                    <a:pt x="48" y="1456"/>
                  </a:lnTo>
                  <a:lnTo>
                    <a:pt x="39" y="1384"/>
                  </a:lnTo>
                  <a:lnTo>
                    <a:pt x="32" y="1313"/>
                  </a:lnTo>
                  <a:lnTo>
                    <a:pt x="25" y="1241"/>
                  </a:lnTo>
                  <a:lnTo>
                    <a:pt x="18" y="1169"/>
                  </a:lnTo>
                  <a:lnTo>
                    <a:pt x="13" y="1099"/>
                  </a:lnTo>
                  <a:lnTo>
                    <a:pt x="8" y="1031"/>
                  </a:lnTo>
                  <a:lnTo>
                    <a:pt x="5" y="964"/>
                  </a:lnTo>
                  <a:lnTo>
                    <a:pt x="2" y="901"/>
                  </a:lnTo>
                  <a:lnTo>
                    <a:pt x="0" y="840"/>
                  </a:lnTo>
                  <a:lnTo>
                    <a:pt x="0" y="782"/>
                  </a:lnTo>
                  <a:lnTo>
                    <a:pt x="1" y="730"/>
                  </a:lnTo>
                  <a:lnTo>
                    <a:pt x="4" y="682"/>
                  </a:lnTo>
                  <a:lnTo>
                    <a:pt x="7" y="640"/>
                  </a:lnTo>
                  <a:lnTo>
                    <a:pt x="13" y="603"/>
                  </a:lnTo>
                  <a:lnTo>
                    <a:pt x="19" y="575"/>
                  </a:lnTo>
                  <a:lnTo>
                    <a:pt x="29" y="552"/>
                  </a:lnTo>
                  <a:lnTo>
                    <a:pt x="41" y="534"/>
                  </a:lnTo>
                  <a:lnTo>
                    <a:pt x="56" y="520"/>
                  </a:lnTo>
                  <a:lnTo>
                    <a:pt x="74" y="509"/>
                  </a:lnTo>
                  <a:lnTo>
                    <a:pt x="94" y="499"/>
                  </a:lnTo>
                  <a:lnTo>
                    <a:pt x="114" y="491"/>
                  </a:lnTo>
                  <a:lnTo>
                    <a:pt x="135" y="484"/>
                  </a:lnTo>
                  <a:lnTo>
                    <a:pt x="152" y="478"/>
                  </a:lnTo>
                  <a:lnTo>
                    <a:pt x="169" y="469"/>
                  </a:lnTo>
                  <a:lnTo>
                    <a:pt x="180" y="461"/>
                  </a:lnTo>
                  <a:lnTo>
                    <a:pt x="189" y="448"/>
                  </a:lnTo>
                  <a:lnTo>
                    <a:pt x="198" y="432"/>
                  </a:lnTo>
                  <a:lnTo>
                    <a:pt x="205" y="416"/>
                  </a:lnTo>
                  <a:lnTo>
                    <a:pt x="213" y="397"/>
                  </a:lnTo>
                  <a:lnTo>
                    <a:pt x="221" y="377"/>
                  </a:lnTo>
                  <a:lnTo>
                    <a:pt x="232" y="358"/>
                  </a:lnTo>
                  <a:lnTo>
                    <a:pt x="245" y="340"/>
                  </a:lnTo>
                  <a:lnTo>
                    <a:pt x="262" y="325"/>
                  </a:lnTo>
                  <a:lnTo>
                    <a:pt x="282" y="311"/>
                  </a:lnTo>
                  <a:lnTo>
                    <a:pt x="300" y="302"/>
                  </a:lnTo>
                  <a:lnTo>
                    <a:pt x="317" y="299"/>
                  </a:lnTo>
                  <a:lnTo>
                    <a:pt x="330" y="297"/>
                  </a:lnTo>
                  <a:lnTo>
                    <a:pt x="342" y="300"/>
                  </a:lnTo>
                  <a:lnTo>
                    <a:pt x="352" y="303"/>
                  </a:lnTo>
                  <a:lnTo>
                    <a:pt x="363" y="308"/>
                  </a:lnTo>
                  <a:lnTo>
                    <a:pt x="373" y="314"/>
                  </a:lnTo>
                  <a:lnTo>
                    <a:pt x="382" y="319"/>
                  </a:lnTo>
                  <a:lnTo>
                    <a:pt x="393" y="322"/>
                  </a:lnTo>
                  <a:lnTo>
                    <a:pt x="405" y="324"/>
                  </a:lnTo>
                  <a:lnTo>
                    <a:pt x="418" y="322"/>
                  </a:lnTo>
                  <a:lnTo>
                    <a:pt x="437" y="314"/>
                  </a:lnTo>
                  <a:lnTo>
                    <a:pt x="456" y="300"/>
                  </a:lnTo>
                  <a:lnTo>
                    <a:pt x="476" y="281"/>
                  </a:lnTo>
                  <a:lnTo>
                    <a:pt x="495" y="259"/>
                  </a:lnTo>
                  <a:lnTo>
                    <a:pt x="517" y="236"/>
                  </a:lnTo>
                  <a:lnTo>
                    <a:pt x="538" y="216"/>
                  </a:lnTo>
                  <a:lnTo>
                    <a:pt x="562" y="198"/>
                  </a:lnTo>
                  <a:lnTo>
                    <a:pt x="586" y="186"/>
                  </a:lnTo>
                  <a:lnTo>
                    <a:pt x="614" y="180"/>
                  </a:lnTo>
                  <a:lnTo>
                    <a:pt x="643" y="182"/>
                  </a:lnTo>
                  <a:lnTo>
                    <a:pt x="669" y="185"/>
                  </a:lnTo>
                  <a:lnTo>
                    <a:pt x="695" y="191"/>
                  </a:lnTo>
                  <a:lnTo>
                    <a:pt x="720" y="197"/>
                  </a:lnTo>
                  <a:lnTo>
                    <a:pt x="744" y="199"/>
                  </a:lnTo>
                  <a:lnTo>
                    <a:pt x="767" y="198"/>
                  </a:lnTo>
                  <a:lnTo>
                    <a:pt x="780" y="192"/>
                  </a:lnTo>
                  <a:lnTo>
                    <a:pt x="793" y="184"/>
                  </a:lnTo>
                  <a:lnTo>
                    <a:pt x="806" y="172"/>
                  </a:lnTo>
                  <a:lnTo>
                    <a:pt x="818" y="158"/>
                  </a:lnTo>
                  <a:lnTo>
                    <a:pt x="832" y="142"/>
                  </a:lnTo>
                  <a:lnTo>
                    <a:pt x="846" y="128"/>
                  </a:lnTo>
                  <a:lnTo>
                    <a:pt x="861" y="113"/>
                  </a:lnTo>
                  <a:lnTo>
                    <a:pt x="877" y="101"/>
                  </a:lnTo>
                  <a:lnTo>
                    <a:pt x="896" y="92"/>
                  </a:lnTo>
                  <a:lnTo>
                    <a:pt x="917" y="86"/>
                  </a:lnTo>
                  <a:lnTo>
                    <a:pt x="939" y="85"/>
                  </a:lnTo>
                  <a:lnTo>
                    <a:pt x="964" y="88"/>
                  </a:lnTo>
                  <a:lnTo>
                    <a:pt x="983" y="94"/>
                  </a:lnTo>
                  <a:lnTo>
                    <a:pt x="999" y="101"/>
                  </a:lnTo>
                  <a:lnTo>
                    <a:pt x="1012" y="111"/>
                  </a:lnTo>
                  <a:lnTo>
                    <a:pt x="1021" y="121"/>
                  </a:lnTo>
                  <a:lnTo>
                    <a:pt x="1028" y="129"/>
                  </a:lnTo>
                  <a:lnTo>
                    <a:pt x="1034" y="137"/>
                  </a:lnTo>
                  <a:lnTo>
                    <a:pt x="1039" y="143"/>
                  </a:lnTo>
                  <a:lnTo>
                    <a:pt x="1044" y="147"/>
                  </a:lnTo>
                  <a:lnTo>
                    <a:pt x="1049" y="147"/>
                  </a:lnTo>
                  <a:lnTo>
                    <a:pt x="1056" y="142"/>
                  </a:lnTo>
                  <a:lnTo>
                    <a:pt x="1063" y="133"/>
                  </a:lnTo>
                  <a:lnTo>
                    <a:pt x="1074" y="118"/>
                  </a:lnTo>
                  <a:lnTo>
                    <a:pt x="1086" y="100"/>
                  </a:lnTo>
                  <a:lnTo>
                    <a:pt x="1100" y="81"/>
                  </a:lnTo>
                  <a:lnTo>
                    <a:pt x="1118" y="62"/>
                  </a:lnTo>
                  <a:lnTo>
                    <a:pt x="1137" y="43"/>
                  </a:lnTo>
                  <a:lnTo>
                    <a:pt x="1158" y="26"/>
                  </a:lnTo>
                  <a:lnTo>
                    <a:pt x="1182" y="13"/>
                  </a:lnTo>
                  <a:lnTo>
                    <a:pt x="1208" y="4"/>
                  </a:lnTo>
                  <a:lnTo>
                    <a:pt x="1237" y="0"/>
                  </a:lnTo>
                  <a:close/>
                </a:path>
              </a:pathLst>
            </a:custGeom>
            <a:solidFill>
              <a:srgbClr val="4C2D19"/>
            </a:solidFill>
            <a:ln w="0">
              <a:solidFill>
                <a:srgbClr val="4C2D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" name="그룹 38"/>
          <p:cNvGrpSpPr/>
          <p:nvPr/>
        </p:nvGrpSpPr>
        <p:grpSpPr>
          <a:xfrm>
            <a:off x="4644008" y="-1035496"/>
            <a:ext cx="936000" cy="1260000"/>
            <a:chOff x="4405313" y="1198563"/>
            <a:chExt cx="1449388" cy="1998663"/>
          </a:xfrm>
        </p:grpSpPr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4979988" y="2686050"/>
              <a:ext cx="298450" cy="334963"/>
            </a:xfrm>
            <a:prstGeom prst="rect">
              <a:avLst/>
            </a:pr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7"/>
            <p:cNvSpPr>
              <a:spLocks/>
            </p:cNvSpPr>
            <p:nvPr/>
          </p:nvSpPr>
          <p:spPr bwMode="auto">
            <a:xfrm>
              <a:off x="4979988" y="2686050"/>
              <a:ext cx="298450" cy="104775"/>
            </a:xfrm>
            <a:custGeom>
              <a:avLst/>
              <a:gdLst>
                <a:gd name="T0" fmla="*/ 0 w 564"/>
                <a:gd name="T1" fmla="*/ 0 h 196"/>
                <a:gd name="T2" fmla="*/ 564 w 564"/>
                <a:gd name="T3" fmla="*/ 0 h 196"/>
                <a:gd name="T4" fmla="*/ 564 w 564"/>
                <a:gd name="T5" fmla="*/ 190 h 196"/>
                <a:gd name="T6" fmla="*/ 502 w 564"/>
                <a:gd name="T7" fmla="*/ 195 h 196"/>
                <a:gd name="T8" fmla="*/ 445 w 564"/>
                <a:gd name="T9" fmla="*/ 196 h 196"/>
                <a:gd name="T10" fmla="*/ 390 w 564"/>
                <a:gd name="T11" fmla="*/ 192 h 196"/>
                <a:gd name="T12" fmla="*/ 337 w 564"/>
                <a:gd name="T13" fmla="*/ 188 h 196"/>
                <a:gd name="T14" fmla="*/ 288 w 564"/>
                <a:gd name="T15" fmla="*/ 180 h 196"/>
                <a:gd name="T16" fmla="*/ 242 w 564"/>
                <a:gd name="T17" fmla="*/ 169 h 196"/>
                <a:gd name="T18" fmla="*/ 199 w 564"/>
                <a:gd name="T19" fmla="*/ 158 h 196"/>
                <a:gd name="T20" fmla="*/ 160 w 564"/>
                <a:gd name="T21" fmla="*/ 146 h 196"/>
                <a:gd name="T22" fmla="*/ 124 w 564"/>
                <a:gd name="T23" fmla="*/ 133 h 196"/>
                <a:gd name="T24" fmla="*/ 91 w 564"/>
                <a:gd name="T25" fmla="*/ 121 h 196"/>
                <a:gd name="T26" fmla="*/ 65 w 564"/>
                <a:gd name="T27" fmla="*/ 108 h 196"/>
                <a:gd name="T28" fmla="*/ 42 w 564"/>
                <a:gd name="T29" fmla="*/ 97 h 196"/>
                <a:gd name="T30" fmla="*/ 23 w 564"/>
                <a:gd name="T31" fmla="*/ 88 h 196"/>
                <a:gd name="T32" fmla="*/ 11 w 564"/>
                <a:gd name="T33" fmla="*/ 81 h 196"/>
                <a:gd name="T34" fmla="*/ 3 w 564"/>
                <a:gd name="T35" fmla="*/ 75 h 196"/>
                <a:gd name="T36" fmla="*/ 0 w 564"/>
                <a:gd name="T37" fmla="*/ 74 h 196"/>
                <a:gd name="T38" fmla="*/ 0 w 564"/>
                <a:gd name="T3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4" h="196">
                  <a:moveTo>
                    <a:pt x="0" y="0"/>
                  </a:moveTo>
                  <a:lnTo>
                    <a:pt x="564" y="0"/>
                  </a:lnTo>
                  <a:lnTo>
                    <a:pt x="564" y="190"/>
                  </a:lnTo>
                  <a:lnTo>
                    <a:pt x="502" y="195"/>
                  </a:lnTo>
                  <a:lnTo>
                    <a:pt x="445" y="196"/>
                  </a:lnTo>
                  <a:lnTo>
                    <a:pt x="390" y="192"/>
                  </a:lnTo>
                  <a:lnTo>
                    <a:pt x="337" y="188"/>
                  </a:lnTo>
                  <a:lnTo>
                    <a:pt x="288" y="180"/>
                  </a:lnTo>
                  <a:lnTo>
                    <a:pt x="242" y="169"/>
                  </a:lnTo>
                  <a:lnTo>
                    <a:pt x="199" y="158"/>
                  </a:lnTo>
                  <a:lnTo>
                    <a:pt x="160" y="146"/>
                  </a:lnTo>
                  <a:lnTo>
                    <a:pt x="124" y="133"/>
                  </a:lnTo>
                  <a:lnTo>
                    <a:pt x="91" y="121"/>
                  </a:lnTo>
                  <a:lnTo>
                    <a:pt x="65" y="108"/>
                  </a:lnTo>
                  <a:lnTo>
                    <a:pt x="42" y="97"/>
                  </a:lnTo>
                  <a:lnTo>
                    <a:pt x="23" y="88"/>
                  </a:lnTo>
                  <a:lnTo>
                    <a:pt x="11" y="81"/>
                  </a:lnTo>
                  <a:lnTo>
                    <a:pt x="3" y="75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"/>
            <p:cNvSpPr>
              <a:spLocks/>
            </p:cNvSpPr>
            <p:nvPr/>
          </p:nvSpPr>
          <p:spPr bwMode="auto">
            <a:xfrm>
              <a:off x="4405313" y="2001838"/>
              <a:ext cx="290513" cy="331788"/>
            </a:xfrm>
            <a:custGeom>
              <a:avLst/>
              <a:gdLst>
                <a:gd name="T0" fmla="*/ 275 w 549"/>
                <a:gd name="T1" fmla="*/ 0 h 629"/>
                <a:gd name="T2" fmla="*/ 315 w 549"/>
                <a:gd name="T3" fmla="*/ 4 h 629"/>
                <a:gd name="T4" fmla="*/ 354 w 549"/>
                <a:gd name="T5" fmla="*/ 14 h 629"/>
                <a:gd name="T6" fmla="*/ 390 w 549"/>
                <a:gd name="T7" fmla="*/ 30 h 629"/>
                <a:gd name="T8" fmla="*/ 424 w 549"/>
                <a:gd name="T9" fmla="*/ 51 h 629"/>
                <a:gd name="T10" fmla="*/ 455 w 549"/>
                <a:gd name="T11" fmla="*/ 78 h 629"/>
                <a:gd name="T12" fmla="*/ 481 w 549"/>
                <a:gd name="T13" fmla="*/ 109 h 629"/>
                <a:gd name="T14" fmla="*/ 506 w 549"/>
                <a:gd name="T15" fmla="*/ 144 h 629"/>
                <a:gd name="T16" fmla="*/ 524 w 549"/>
                <a:gd name="T17" fmla="*/ 182 h 629"/>
                <a:gd name="T18" fmla="*/ 538 w 549"/>
                <a:gd name="T19" fmla="*/ 225 h 629"/>
                <a:gd name="T20" fmla="*/ 546 w 549"/>
                <a:gd name="T21" fmla="*/ 268 h 629"/>
                <a:gd name="T22" fmla="*/ 549 w 549"/>
                <a:gd name="T23" fmla="*/ 315 h 629"/>
                <a:gd name="T24" fmla="*/ 546 w 549"/>
                <a:gd name="T25" fmla="*/ 361 h 629"/>
                <a:gd name="T26" fmla="*/ 538 w 549"/>
                <a:gd name="T27" fmla="*/ 406 h 629"/>
                <a:gd name="T28" fmla="*/ 524 w 549"/>
                <a:gd name="T29" fmla="*/ 448 h 629"/>
                <a:gd name="T30" fmla="*/ 506 w 549"/>
                <a:gd name="T31" fmla="*/ 486 h 629"/>
                <a:gd name="T32" fmla="*/ 481 w 549"/>
                <a:gd name="T33" fmla="*/ 521 h 629"/>
                <a:gd name="T34" fmla="*/ 455 w 549"/>
                <a:gd name="T35" fmla="*/ 552 h 629"/>
                <a:gd name="T36" fmla="*/ 424 w 549"/>
                <a:gd name="T37" fmla="*/ 578 h 629"/>
                <a:gd name="T38" fmla="*/ 390 w 549"/>
                <a:gd name="T39" fmla="*/ 599 h 629"/>
                <a:gd name="T40" fmla="*/ 354 w 549"/>
                <a:gd name="T41" fmla="*/ 615 h 629"/>
                <a:gd name="T42" fmla="*/ 315 w 549"/>
                <a:gd name="T43" fmla="*/ 626 h 629"/>
                <a:gd name="T44" fmla="*/ 275 w 549"/>
                <a:gd name="T45" fmla="*/ 629 h 629"/>
                <a:gd name="T46" fmla="*/ 234 w 549"/>
                <a:gd name="T47" fmla="*/ 626 h 629"/>
                <a:gd name="T48" fmla="*/ 195 w 549"/>
                <a:gd name="T49" fmla="*/ 615 h 629"/>
                <a:gd name="T50" fmla="*/ 158 w 549"/>
                <a:gd name="T51" fmla="*/ 599 h 629"/>
                <a:gd name="T52" fmla="*/ 125 w 549"/>
                <a:gd name="T53" fmla="*/ 578 h 629"/>
                <a:gd name="T54" fmla="*/ 95 w 549"/>
                <a:gd name="T55" fmla="*/ 552 h 629"/>
                <a:gd name="T56" fmla="*/ 67 w 549"/>
                <a:gd name="T57" fmla="*/ 521 h 629"/>
                <a:gd name="T58" fmla="*/ 44 w 549"/>
                <a:gd name="T59" fmla="*/ 486 h 629"/>
                <a:gd name="T60" fmla="*/ 25 w 549"/>
                <a:gd name="T61" fmla="*/ 448 h 629"/>
                <a:gd name="T62" fmla="*/ 12 w 549"/>
                <a:gd name="T63" fmla="*/ 406 h 629"/>
                <a:gd name="T64" fmla="*/ 2 w 549"/>
                <a:gd name="T65" fmla="*/ 361 h 629"/>
                <a:gd name="T66" fmla="*/ 0 w 549"/>
                <a:gd name="T67" fmla="*/ 315 h 629"/>
                <a:gd name="T68" fmla="*/ 2 w 549"/>
                <a:gd name="T69" fmla="*/ 268 h 629"/>
                <a:gd name="T70" fmla="*/ 12 w 549"/>
                <a:gd name="T71" fmla="*/ 225 h 629"/>
                <a:gd name="T72" fmla="*/ 25 w 549"/>
                <a:gd name="T73" fmla="*/ 182 h 629"/>
                <a:gd name="T74" fmla="*/ 44 w 549"/>
                <a:gd name="T75" fmla="*/ 144 h 629"/>
                <a:gd name="T76" fmla="*/ 67 w 549"/>
                <a:gd name="T77" fmla="*/ 109 h 629"/>
                <a:gd name="T78" fmla="*/ 95 w 549"/>
                <a:gd name="T79" fmla="*/ 78 h 629"/>
                <a:gd name="T80" fmla="*/ 125 w 549"/>
                <a:gd name="T81" fmla="*/ 51 h 629"/>
                <a:gd name="T82" fmla="*/ 158 w 549"/>
                <a:gd name="T83" fmla="*/ 30 h 629"/>
                <a:gd name="T84" fmla="*/ 195 w 549"/>
                <a:gd name="T85" fmla="*/ 14 h 629"/>
                <a:gd name="T86" fmla="*/ 234 w 549"/>
                <a:gd name="T87" fmla="*/ 4 h 629"/>
                <a:gd name="T88" fmla="*/ 275 w 549"/>
                <a:gd name="T89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9" h="629">
                  <a:moveTo>
                    <a:pt x="275" y="0"/>
                  </a:moveTo>
                  <a:lnTo>
                    <a:pt x="315" y="4"/>
                  </a:lnTo>
                  <a:lnTo>
                    <a:pt x="354" y="14"/>
                  </a:lnTo>
                  <a:lnTo>
                    <a:pt x="390" y="30"/>
                  </a:lnTo>
                  <a:lnTo>
                    <a:pt x="424" y="51"/>
                  </a:lnTo>
                  <a:lnTo>
                    <a:pt x="455" y="78"/>
                  </a:lnTo>
                  <a:lnTo>
                    <a:pt x="481" y="109"/>
                  </a:lnTo>
                  <a:lnTo>
                    <a:pt x="506" y="144"/>
                  </a:lnTo>
                  <a:lnTo>
                    <a:pt x="524" y="182"/>
                  </a:lnTo>
                  <a:lnTo>
                    <a:pt x="538" y="225"/>
                  </a:lnTo>
                  <a:lnTo>
                    <a:pt x="546" y="268"/>
                  </a:lnTo>
                  <a:lnTo>
                    <a:pt x="549" y="315"/>
                  </a:lnTo>
                  <a:lnTo>
                    <a:pt x="546" y="361"/>
                  </a:lnTo>
                  <a:lnTo>
                    <a:pt x="538" y="406"/>
                  </a:lnTo>
                  <a:lnTo>
                    <a:pt x="524" y="448"/>
                  </a:lnTo>
                  <a:lnTo>
                    <a:pt x="506" y="486"/>
                  </a:lnTo>
                  <a:lnTo>
                    <a:pt x="481" y="521"/>
                  </a:lnTo>
                  <a:lnTo>
                    <a:pt x="455" y="552"/>
                  </a:lnTo>
                  <a:lnTo>
                    <a:pt x="424" y="578"/>
                  </a:lnTo>
                  <a:lnTo>
                    <a:pt x="390" y="599"/>
                  </a:lnTo>
                  <a:lnTo>
                    <a:pt x="354" y="615"/>
                  </a:lnTo>
                  <a:lnTo>
                    <a:pt x="315" y="626"/>
                  </a:lnTo>
                  <a:lnTo>
                    <a:pt x="275" y="629"/>
                  </a:lnTo>
                  <a:lnTo>
                    <a:pt x="234" y="626"/>
                  </a:lnTo>
                  <a:lnTo>
                    <a:pt x="195" y="615"/>
                  </a:lnTo>
                  <a:lnTo>
                    <a:pt x="158" y="599"/>
                  </a:lnTo>
                  <a:lnTo>
                    <a:pt x="125" y="578"/>
                  </a:lnTo>
                  <a:lnTo>
                    <a:pt x="95" y="552"/>
                  </a:lnTo>
                  <a:lnTo>
                    <a:pt x="67" y="521"/>
                  </a:lnTo>
                  <a:lnTo>
                    <a:pt x="44" y="486"/>
                  </a:lnTo>
                  <a:lnTo>
                    <a:pt x="25" y="448"/>
                  </a:lnTo>
                  <a:lnTo>
                    <a:pt x="12" y="406"/>
                  </a:lnTo>
                  <a:lnTo>
                    <a:pt x="2" y="361"/>
                  </a:lnTo>
                  <a:lnTo>
                    <a:pt x="0" y="315"/>
                  </a:lnTo>
                  <a:lnTo>
                    <a:pt x="2" y="268"/>
                  </a:lnTo>
                  <a:lnTo>
                    <a:pt x="12" y="225"/>
                  </a:lnTo>
                  <a:lnTo>
                    <a:pt x="25" y="182"/>
                  </a:lnTo>
                  <a:lnTo>
                    <a:pt x="44" y="144"/>
                  </a:lnTo>
                  <a:lnTo>
                    <a:pt x="67" y="109"/>
                  </a:lnTo>
                  <a:lnTo>
                    <a:pt x="95" y="78"/>
                  </a:lnTo>
                  <a:lnTo>
                    <a:pt x="125" y="51"/>
                  </a:lnTo>
                  <a:lnTo>
                    <a:pt x="158" y="30"/>
                  </a:lnTo>
                  <a:lnTo>
                    <a:pt x="195" y="14"/>
                  </a:lnTo>
                  <a:lnTo>
                    <a:pt x="234" y="4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9"/>
            <p:cNvSpPr>
              <a:spLocks/>
            </p:cNvSpPr>
            <p:nvPr/>
          </p:nvSpPr>
          <p:spPr bwMode="auto">
            <a:xfrm>
              <a:off x="5562601" y="2001838"/>
              <a:ext cx="290513" cy="331788"/>
            </a:xfrm>
            <a:custGeom>
              <a:avLst/>
              <a:gdLst>
                <a:gd name="T0" fmla="*/ 275 w 550"/>
                <a:gd name="T1" fmla="*/ 0 h 629"/>
                <a:gd name="T2" fmla="*/ 317 w 550"/>
                <a:gd name="T3" fmla="*/ 4 h 629"/>
                <a:gd name="T4" fmla="*/ 355 w 550"/>
                <a:gd name="T5" fmla="*/ 14 h 629"/>
                <a:gd name="T6" fmla="*/ 392 w 550"/>
                <a:gd name="T7" fmla="*/ 30 h 629"/>
                <a:gd name="T8" fmla="*/ 425 w 550"/>
                <a:gd name="T9" fmla="*/ 51 h 629"/>
                <a:gd name="T10" fmla="*/ 456 w 550"/>
                <a:gd name="T11" fmla="*/ 78 h 629"/>
                <a:gd name="T12" fmla="*/ 483 w 550"/>
                <a:gd name="T13" fmla="*/ 109 h 629"/>
                <a:gd name="T14" fmla="*/ 506 w 550"/>
                <a:gd name="T15" fmla="*/ 144 h 629"/>
                <a:gd name="T16" fmla="*/ 524 w 550"/>
                <a:gd name="T17" fmla="*/ 182 h 629"/>
                <a:gd name="T18" fmla="*/ 538 w 550"/>
                <a:gd name="T19" fmla="*/ 225 h 629"/>
                <a:gd name="T20" fmla="*/ 547 w 550"/>
                <a:gd name="T21" fmla="*/ 268 h 629"/>
                <a:gd name="T22" fmla="*/ 550 w 550"/>
                <a:gd name="T23" fmla="*/ 315 h 629"/>
                <a:gd name="T24" fmla="*/ 547 w 550"/>
                <a:gd name="T25" fmla="*/ 361 h 629"/>
                <a:gd name="T26" fmla="*/ 538 w 550"/>
                <a:gd name="T27" fmla="*/ 406 h 629"/>
                <a:gd name="T28" fmla="*/ 524 w 550"/>
                <a:gd name="T29" fmla="*/ 448 h 629"/>
                <a:gd name="T30" fmla="*/ 506 w 550"/>
                <a:gd name="T31" fmla="*/ 486 h 629"/>
                <a:gd name="T32" fmla="*/ 483 w 550"/>
                <a:gd name="T33" fmla="*/ 521 h 629"/>
                <a:gd name="T34" fmla="*/ 456 w 550"/>
                <a:gd name="T35" fmla="*/ 552 h 629"/>
                <a:gd name="T36" fmla="*/ 425 w 550"/>
                <a:gd name="T37" fmla="*/ 578 h 629"/>
                <a:gd name="T38" fmla="*/ 392 w 550"/>
                <a:gd name="T39" fmla="*/ 599 h 629"/>
                <a:gd name="T40" fmla="*/ 355 w 550"/>
                <a:gd name="T41" fmla="*/ 615 h 629"/>
                <a:gd name="T42" fmla="*/ 317 w 550"/>
                <a:gd name="T43" fmla="*/ 626 h 629"/>
                <a:gd name="T44" fmla="*/ 275 w 550"/>
                <a:gd name="T45" fmla="*/ 629 h 629"/>
                <a:gd name="T46" fmla="*/ 235 w 550"/>
                <a:gd name="T47" fmla="*/ 626 h 629"/>
                <a:gd name="T48" fmla="*/ 196 w 550"/>
                <a:gd name="T49" fmla="*/ 615 h 629"/>
                <a:gd name="T50" fmla="*/ 160 w 550"/>
                <a:gd name="T51" fmla="*/ 599 h 629"/>
                <a:gd name="T52" fmla="*/ 126 w 550"/>
                <a:gd name="T53" fmla="*/ 578 h 629"/>
                <a:gd name="T54" fmla="*/ 95 w 550"/>
                <a:gd name="T55" fmla="*/ 552 h 629"/>
                <a:gd name="T56" fmla="*/ 68 w 550"/>
                <a:gd name="T57" fmla="*/ 521 h 629"/>
                <a:gd name="T58" fmla="*/ 45 w 550"/>
                <a:gd name="T59" fmla="*/ 486 h 629"/>
                <a:gd name="T60" fmla="*/ 26 w 550"/>
                <a:gd name="T61" fmla="*/ 448 h 629"/>
                <a:gd name="T62" fmla="*/ 12 w 550"/>
                <a:gd name="T63" fmla="*/ 406 h 629"/>
                <a:gd name="T64" fmla="*/ 4 w 550"/>
                <a:gd name="T65" fmla="*/ 361 h 629"/>
                <a:gd name="T66" fmla="*/ 0 w 550"/>
                <a:gd name="T67" fmla="*/ 315 h 629"/>
                <a:gd name="T68" fmla="*/ 4 w 550"/>
                <a:gd name="T69" fmla="*/ 268 h 629"/>
                <a:gd name="T70" fmla="*/ 12 w 550"/>
                <a:gd name="T71" fmla="*/ 225 h 629"/>
                <a:gd name="T72" fmla="*/ 26 w 550"/>
                <a:gd name="T73" fmla="*/ 182 h 629"/>
                <a:gd name="T74" fmla="*/ 45 w 550"/>
                <a:gd name="T75" fmla="*/ 144 h 629"/>
                <a:gd name="T76" fmla="*/ 68 w 550"/>
                <a:gd name="T77" fmla="*/ 109 h 629"/>
                <a:gd name="T78" fmla="*/ 95 w 550"/>
                <a:gd name="T79" fmla="*/ 78 h 629"/>
                <a:gd name="T80" fmla="*/ 126 w 550"/>
                <a:gd name="T81" fmla="*/ 51 h 629"/>
                <a:gd name="T82" fmla="*/ 160 w 550"/>
                <a:gd name="T83" fmla="*/ 30 h 629"/>
                <a:gd name="T84" fmla="*/ 196 w 550"/>
                <a:gd name="T85" fmla="*/ 14 h 629"/>
                <a:gd name="T86" fmla="*/ 235 w 550"/>
                <a:gd name="T87" fmla="*/ 4 h 629"/>
                <a:gd name="T88" fmla="*/ 275 w 550"/>
                <a:gd name="T89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0" h="629">
                  <a:moveTo>
                    <a:pt x="275" y="0"/>
                  </a:moveTo>
                  <a:lnTo>
                    <a:pt x="317" y="4"/>
                  </a:lnTo>
                  <a:lnTo>
                    <a:pt x="355" y="14"/>
                  </a:lnTo>
                  <a:lnTo>
                    <a:pt x="392" y="30"/>
                  </a:lnTo>
                  <a:lnTo>
                    <a:pt x="425" y="51"/>
                  </a:lnTo>
                  <a:lnTo>
                    <a:pt x="456" y="78"/>
                  </a:lnTo>
                  <a:lnTo>
                    <a:pt x="483" y="109"/>
                  </a:lnTo>
                  <a:lnTo>
                    <a:pt x="506" y="144"/>
                  </a:lnTo>
                  <a:lnTo>
                    <a:pt x="524" y="182"/>
                  </a:lnTo>
                  <a:lnTo>
                    <a:pt x="538" y="225"/>
                  </a:lnTo>
                  <a:lnTo>
                    <a:pt x="547" y="268"/>
                  </a:lnTo>
                  <a:lnTo>
                    <a:pt x="550" y="315"/>
                  </a:lnTo>
                  <a:lnTo>
                    <a:pt x="547" y="361"/>
                  </a:lnTo>
                  <a:lnTo>
                    <a:pt x="538" y="406"/>
                  </a:lnTo>
                  <a:lnTo>
                    <a:pt x="524" y="448"/>
                  </a:lnTo>
                  <a:lnTo>
                    <a:pt x="506" y="486"/>
                  </a:lnTo>
                  <a:lnTo>
                    <a:pt x="483" y="521"/>
                  </a:lnTo>
                  <a:lnTo>
                    <a:pt x="456" y="552"/>
                  </a:lnTo>
                  <a:lnTo>
                    <a:pt x="425" y="578"/>
                  </a:lnTo>
                  <a:lnTo>
                    <a:pt x="392" y="599"/>
                  </a:lnTo>
                  <a:lnTo>
                    <a:pt x="355" y="615"/>
                  </a:lnTo>
                  <a:lnTo>
                    <a:pt x="317" y="626"/>
                  </a:lnTo>
                  <a:lnTo>
                    <a:pt x="275" y="629"/>
                  </a:lnTo>
                  <a:lnTo>
                    <a:pt x="235" y="626"/>
                  </a:lnTo>
                  <a:lnTo>
                    <a:pt x="196" y="615"/>
                  </a:lnTo>
                  <a:lnTo>
                    <a:pt x="160" y="599"/>
                  </a:lnTo>
                  <a:lnTo>
                    <a:pt x="126" y="578"/>
                  </a:lnTo>
                  <a:lnTo>
                    <a:pt x="95" y="552"/>
                  </a:lnTo>
                  <a:lnTo>
                    <a:pt x="68" y="521"/>
                  </a:lnTo>
                  <a:lnTo>
                    <a:pt x="45" y="486"/>
                  </a:lnTo>
                  <a:lnTo>
                    <a:pt x="26" y="448"/>
                  </a:lnTo>
                  <a:lnTo>
                    <a:pt x="12" y="406"/>
                  </a:lnTo>
                  <a:lnTo>
                    <a:pt x="4" y="361"/>
                  </a:lnTo>
                  <a:lnTo>
                    <a:pt x="0" y="315"/>
                  </a:lnTo>
                  <a:lnTo>
                    <a:pt x="4" y="268"/>
                  </a:lnTo>
                  <a:lnTo>
                    <a:pt x="12" y="225"/>
                  </a:lnTo>
                  <a:lnTo>
                    <a:pt x="26" y="182"/>
                  </a:lnTo>
                  <a:lnTo>
                    <a:pt x="45" y="144"/>
                  </a:lnTo>
                  <a:lnTo>
                    <a:pt x="68" y="109"/>
                  </a:lnTo>
                  <a:lnTo>
                    <a:pt x="95" y="78"/>
                  </a:lnTo>
                  <a:lnTo>
                    <a:pt x="126" y="51"/>
                  </a:lnTo>
                  <a:lnTo>
                    <a:pt x="160" y="30"/>
                  </a:lnTo>
                  <a:lnTo>
                    <a:pt x="196" y="14"/>
                  </a:lnTo>
                  <a:lnTo>
                    <a:pt x="235" y="4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0"/>
            <p:cNvSpPr>
              <a:spLocks/>
            </p:cNvSpPr>
            <p:nvPr/>
          </p:nvSpPr>
          <p:spPr bwMode="auto">
            <a:xfrm>
              <a:off x="4551363" y="1425575"/>
              <a:ext cx="1157288" cy="1314450"/>
            </a:xfrm>
            <a:custGeom>
              <a:avLst/>
              <a:gdLst>
                <a:gd name="T0" fmla="*/ 1281 w 2187"/>
                <a:gd name="T1" fmla="*/ 8 h 2483"/>
                <a:gd name="T2" fmla="*/ 1528 w 2187"/>
                <a:gd name="T3" fmla="*/ 46 h 2483"/>
                <a:gd name="T4" fmla="*/ 1733 w 2187"/>
                <a:gd name="T5" fmla="*/ 114 h 2483"/>
                <a:gd name="T6" fmla="*/ 1900 w 2187"/>
                <a:gd name="T7" fmla="*/ 210 h 2483"/>
                <a:gd name="T8" fmla="*/ 2027 w 2187"/>
                <a:gd name="T9" fmla="*/ 329 h 2483"/>
                <a:gd name="T10" fmla="*/ 2115 w 2187"/>
                <a:gd name="T11" fmla="*/ 469 h 2483"/>
                <a:gd name="T12" fmla="*/ 2169 w 2187"/>
                <a:gd name="T13" fmla="*/ 627 h 2483"/>
                <a:gd name="T14" fmla="*/ 2186 w 2187"/>
                <a:gd name="T15" fmla="*/ 802 h 2483"/>
                <a:gd name="T16" fmla="*/ 2187 w 2187"/>
                <a:gd name="T17" fmla="*/ 915 h 2483"/>
                <a:gd name="T18" fmla="*/ 2187 w 2187"/>
                <a:gd name="T19" fmla="*/ 1047 h 2483"/>
                <a:gd name="T20" fmla="*/ 2184 w 2187"/>
                <a:gd name="T21" fmla="*/ 1195 h 2483"/>
                <a:gd name="T22" fmla="*/ 2173 w 2187"/>
                <a:gd name="T23" fmla="*/ 1353 h 2483"/>
                <a:gd name="T24" fmla="*/ 2152 w 2187"/>
                <a:gd name="T25" fmla="*/ 1516 h 2483"/>
                <a:gd name="T26" fmla="*/ 2119 w 2187"/>
                <a:gd name="T27" fmla="*/ 1682 h 2483"/>
                <a:gd name="T28" fmla="*/ 2069 w 2187"/>
                <a:gd name="T29" fmla="*/ 1842 h 2483"/>
                <a:gd name="T30" fmla="*/ 2001 w 2187"/>
                <a:gd name="T31" fmla="*/ 1996 h 2483"/>
                <a:gd name="T32" fmla="*/ 1909 w 2187"/>
                <a:gd name="T33" fmla="*/ 2136 h 2483"/>
                <a:gd name="T34" fmla="*/ 1792 w 2187"/>
                <a:gd name="T35" fmla="*/ 2259 h 2483"/>
                <a:gd name="T36" fmla="*/ 1647 w 2187"/>
                <a:gd name="T37" fmla="*/ 2359 h 2483"/>
                <a:gd name="T38" fmla="*/ 1469 w 2187"/>
                <a:gd name="T39" fmla="*/ 2433 h 2483"/>
                <a:gd name="T40" fmla="*/ 1257 w 2187"/>
                <a:gd name="T41" fmla="*/ 2475 h 2483"/>
                <a:gd name="T42" fmla="*/ 1010 w 2187"/>
                <a:gd name="T43" fmla="*/ 2482 h 2483"/>
                <a:gd name="T44" fmla="*/ 785 w 2187"/>
                <a:gd name="T45" fmla="*/ 2451 h 2483"/>
                <a:gd name="T46" fmla="*/ 596 w 2187"/>
                <a:gd name="T47" fmla="*/ 2387 h 2483"/>
                <a:gd name="T48" fmla="*/ 439 w 2187"/>
                <a:gd name="T49" fmla="*/ 2294 h 2483"/>
                <a:gd name="T50" fmla="*/ 314 w 2187"/>
                <a:gd name="T51" fmla="*/ 2179 h 2483"/>
                <a:gd name="T52" fmla="*/ 214 w 2187"/>
                <a:gd name="T53" fmla="*/ 2043 h 2483"/>
                <a:gd name="T54" fmla="*/ 138 w 2187"/>
                <a:gd name="T55" fmla="*/ 1894 h 2483"/>
                <a:gd name="T56" fmla="*/ 82 w 2187"/>
                <a:gd name="T57" fmla="*/ 1736 h 2483"/>
                <a:gd name="T58" fmla="*/ 44 w 2187"/>
                <a:gd name="T59" fmla="*/ 1572 h 2483"/>
                <a:gd name="T60" fmla="*/ 19 w 2187"/>
                <a:gd name="T61" fmla="*/ 1407 h 2483"/>
                <a:gd name="T62" fmla="*/ 5 w 2187"/>
                <a:gd name="T63" fmla="*/ 1247 h 2483"/>
                <a:gd name="T64" fmla="*/ 1 w 2187"/>
                <a:gd name="T65" fmla="*/ 1095 h 2483"/>
                <a:gd name="T66" fmla="*/ 0 w 2187"/>
                <a:gd name="T67" fmla="*/ 957 h 2483"/>
                <a:gd name="T68" fmla="*/ 1 w 2187"/>
                <a:gd name="T69" fmla="*/ 837 h 2483"/>
                <a:gd name="T70" fmla="*/ 8 w 2187"/>
                <a:gd name="T71" fmla="*/ 684 h 2483"/>
                <a:gd name="T72" fmla="*/ 49 w 2187"/>
                <a:gd name="T73" fmla="*/ 519 h 2483"/>
                <a:gd name="T74" fmla="*/ 127 w 2187"/>
                <a:gd name="T75" fmla="*/ 373 h 2483"/>
                <a:gd name="T76" fmla="*/ 241 w 2187"/>
                <a:gd name="T77" fmla="*/ 247 h 2483"/>
                <a:gd name="T78" fmla="*/ 394 w 2187"/>
                <a:gd name="T79" fmla="*/ 142 h 2483"/>
                <a:gd name="T80" fmla="*/ 586 w 2187"/>
                <a:gd name="T81" fmla="*/ 65 h 2483"/>
                <a:gd name="T82" fmla="*/ 819 w 2187"/>
                <a:gd name="T83" fmla="*/ 18 h 2483"/>
                <a:gd name="T84" fmla="*/ 1094 w 2187"/>
                <a:gd name="T85" fmla="*/ 0 h 2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87" h="2483">
                  <a:moveTo>
                    <a:pt x="1094" y="0"/>
                  </a:moveTo>
                  <a:lnTo>
                    <a:pt x="1190" y="3"/>
                  </a:lnTo>
                  <a:lnTo>
                    <a:pt x="1281" y="8"/>
                  </a:lnTo>
                  <a:lnTo>
                    <a:pt x="1367" y="18"/>
                  </a:lnTo>
                  <a:lnTo>
                    <a:pt x="1449" y="30"/>
                  </a:lnTo>
                  <a:lnTo>
                    <a:pt x="1528" y="46"/>
                  </a:lnTo>
                  <a:lnTo>
                    <a:pt x="1601" y="65"/>
                  </a:lnTo>
                  <a:lnTo>
                    <a:pt x="1669" y="88"/>
                  </a:lnTo>
                  <a:lnTo>
                    <a:pt x="1733" y="114"/>
                  </a:lnTo>
                  <a:lnTo>
                    <a:pt x="1792" y="142"/>
                  </a:lnTo>
                  <a:lnTo>
                    <a:pt x="1848" y="175"/>
                  </a:lnTo>
                  <a:lnTo>
                    <a:pt x="1900" y="210"/>
                  </a:lnTo>
                  <a:lnTo>
                    <a:pt x="1946" y="247"/>
                  </a:lnTo>
                  <a:lnTo>
                    <a:pt x="1988" y="286"/>
                  </a:lnTo>
                  <a:lnTo>
                    <a:pt x="2027" y="329"/>
                  </a:lnTo>
                  <a:lnTo>
                    <a:pt x="2060" y="373"/>
                  </a:lnTo>
                  <a:lnTo>
                    <a:pt x="2090" y="420"/>
                  </a:lnTo>
                  <a:lnTo>
                    <a:pt x="2115" y="469"/>
                  </a:lnTo>
                  <a:lnTo>
                    <a:pt x="2137" y="519"/>
                  </a:lnTo>
                  <a:lnTo>
                    <a:pt x="2155" y="573"/>
                  </a:lnTo>
                  <a:lnTo>
                    <a:pt x="2169" y="627"/>
                  </a:lnTo>
                  <a:lnTo>
                    <a:pt x="2179" y="684"/>
                  </a:lnTo>
                  <a:lnTo>
                    <a:pt x="2185" y="743"/>
                  </a:lnTo>
                  <a:lnTo>
                    <a:pt x="2186" y="802"/>
                  </a:lnTo>
                  <a:lnTo>
                    <a:pt x="2187" y="837"/>
                  </a:lnTo>
                  <a:lnTo>
                    <a:pt x="2187" y="874"/>
                  </a:lnTo>
                  <a:lnTo>
                    <a:pt x="2187" y="915"/>
                  </a:lnTo>
                  <a:lnTo>
                    <a:pt x="2187" y="957"/>
                  </a:lnTo>
                  <a:lnTo>
                    <a:pt x="2187" y="1002"/>
                  </a:lnTo>
                  <a:lnTo>
                    <a:pt x="2187" y="1047"/>
                  </a:lnTo>
                  <a:lnTo>
                    <a:pt x="2187" y="1095"/>
                  </a:lnTo>
                  <a:lnTo>
                    <a:pt x="2186" y="1144"/>
                  </a:lnTo>
                  <a:lnTo>
                    <a:pt x="2184" y="1195"/>
                  </a:lnTo>
                  <a:lnTo>
                    <a:pt x="2181" y="1247"/>
                  </a:lnTo>
                  <a:lnTo>
                    <a:pt x="2178" y="1299"/>
                  </a:lnTo>
                  <a:lnTo>
                    <a:pt x="2173" y="1353"/>
                  </a:lnTo>
                  <a:lnTo>
                    <a:pt x="2167" y="1407"/>
                  </a:lnTo>
                  <a:lnTo>
                    <a:pt x="2160" y="1462"/>
                  </a:lnTo>
                  <a:lnTo>
                    <a:pt x="2152" y="1516"/>
                  </a:lnTo>
                  <a:lnTo>
                    <a:pt x="2143" y="1572"/>
                  </a:lnTo>
                  <a:lnTo>
                    <a:pt x="2133" y="1626"/>
                  </a:lnTo>
                  <a:lnTo>
                    <a:pt x="2119" y="1682"/>
                  </a:lnTo>
                  <a:lnTo>
                    <a:pt x="2105" y="1736"/>
                  </a:lnTo>
                  <a:lnTo>
                    <a:pt x="2088" y="1789"/>
                  </a:lnTo>
                  <a:lnTo>
                    <a:pt x="2069" y="1842"/>
                  </a:lnTo>
                  <a:lnTo>
                    <a:pt x="2048" y="1894"/>
                  </a:lnTo>
                  <a:lnTo>
                    <a:pt x="2027" y="1945"/>
                  </a:lnTo>
                  <a:lnTo>
                    <a:pt x="2001" y="1996"/>
                  </a:lnTo>
                  <a:lnTo>
                    <a:pt x="1972" y="2043"/>
                  </a:lnTo>
                  <a:lnTo>
                    <a:pt x="1942" y="2091"/>
                  </a:lnTo>
                  <a:lnTo>
                    <a:pt x="1909" y="2136"/>
                  </a:lnTo>
                  <a:lnTo>
                    <a:pt x="1873" y="2179"/>
                  </a:lnTo>
                  <a:lnTo>
                    <a:pt x="1834" y="2219"/>
                  </a:lnTo>
                  <a:lnTo>
                    <a:pt x="1792" y="2259"/>
                  </a:lnTo>
                  <a:lnTo>
                    <a:pt x="1747" y="2294"/>
                  </a:lnTo>
                  <a:lnTo>
                    <a:pt x="1699" y="2328"/>
                  </a:lnTo>
                  <a:lnTo>
                    <a:pt x="1647" y="2359"/>
                  </a:lnTo>
                  <a:lnTo>
                    <a:pt x="1591" y="2387"/>
                  </a:lnTo>
                  <a:lnTo>
                    <a:pt x="1531" y="2411"/>
                  </a:lnTo>
                  <a:lnTo>
                    <a:pt x="1469" y="2433"/>
                  </a:lnTo>
                  <a:lnTo>
                    <a:pt x="1402" y="2451"/>
                  </a:lnTo>
                  <a:lnTo>
                    <a:pt x="1331" y="2464"/>
                  </a:lnTo>
                  <a:lnTo>
                    <a:pt x="1257" y="2475"/>
                  </a:lnTo>
                  <a:lnTo>
                    <a:pt x="1177" y="2482"/>
                  </a:lnTo>
                  <a:lnTo>
                    <a:pt x="1094" y="2483"/>
                  </a:lnTo>
                  <a:lnTo>
                    <a:pt x="1010" y="2482"/>
                  </a:lnTo>
                  <a:lnTo>
                    <a:pt x="931" y="2475"/>
                  </a:lnTo>
                  <a:lnTo>
                    <a:pt x="856" y="2464"/>
                  </a:lnTo>
                  <a:lnTo>
                    <a:pt x="785" y="2451"/>
                  </a:lnTo>
                  <a:lnTo>
                    <a:pt x="718" y="2433"/>
                  </a:lnTo>
                  <a:lnTo>
                    <a:pt x="655" y="2411"/>
                  </a:lnTo>
                  <a:lnTo>
                    <a:pt x="596" y="2387"/>
                  </a:lnTo>
                  <a:lnTo>
                    <a:pt x="541" y="2359"/>
                  </a:lnTo>
                  <a:lnTo>
                    <a:pt x="488" y="2328"/>
                  </a:lnTo>
                  <a:lnTo>
                    <a:pt x="439" y="2294"/>
                  </a:lnTo>
                  <a:lnTo>
                    <a:pt x="394" y="2259"/>
                  </a:lnTo>
                  <a:lnTo>
                    <a:pt x="353" y="2219"/>
                  </a:lnTo>
                  <a:lnTo>
                    <a:pt x="314" y="2179"/>
                  </a:lnTo>
                  <a:lnTo>
                    <a:pt x="278" y="2136"/>
                  </a:lnTo>
                  <a:lnTo>
                    <a:pt x="244" y="2091"/>
                  </a:lnTo>
                  <a:lnTo>
                    <a:pt x="214" y="2043"/>
                  </a:lnTo>
                  <a:lnTo>
                    <a:pt x="187" y="1996"/>
                  </a:lnTo>
                  <a:lnTo>
                    <a:pt x="161" y="1945"/>
                  </a:lnTo>
                  <a:lnTo>
                    <a:pt x="138" y="1894"/>
                  </a:lnTo>
                  <a:lnTo>
                    <a:pt x="117" y="1842"/>
                  </a:lnTo>
                  <a:lnTo>
                    <a:pt x="99" y="1789"/>
                  </a:lnTo>
                  <a:lnTo>
                    <a:pt x="82" y="1736"/>
                  </a:lnTo>
                  <a:lnTo>
                    <a:pt x="68" y="1682"/>
                  </a:lnTo>
                  <a:lnTo>
                    <a:pt x="55" y="1626"/>
                  </a:lnTo>
                  <a:lnTo>
                    <a:pt x="44" y="1572"/>
                  </a:lnTo>
                  <a:lnTo>
                    <a:pt x="34" y="1516"/>
                  </a:lnTo>
                  <a:lnTo>
                    <a:pt x="26" y="1462"/>
                  </a:lnTo>
                  <a:lnTo>
                    <a:pt x="19" y="1407"/>
                  </a:lnTo>
                  <a:lnTo>
                    <a:pt x="14" y="1353"/>
                  </a:lnTo>
                  <a:lnTo>
                    <a:pt x="9" y="1299"/>
                  </a:lnTo>
                  <a:lnTo>
                    <a:pt x="5" y="1247"/>
                  </a:lnTo>
                  <a:lnTo>
                    <a:pt x="3" y="1195"/>
                  </a:lnTo>
                  <a:lnTo>
                    <a:pt x="2" y="1144"/>
                  </a:lnTo>
                  <a:lnTo>
                    <a:pt x="1" y="1095"/>
                  </a:lnTo>
                  <a:lnTo>
                    <a:pt x="0" y="1047"/>
                  </a:lnTo>
                  <a:lnTo>
                    <a:pt x="0" y="1002"/>
                  </a:lnTo>
                  <a:lnTo>
                    <a:pt x="0" y="957"/>
                  </a:lnTo>
                  <a:lnTo>
                    <a:pt x="0" y="915"/>
                  </a:lnTo>
                  <a:lnTo>
                    <a:pt x="0" y="874"/>
                  </a:lnTo>
                  <a:lnTo>
                    <a:pt x="1" y="837"/>
                  </a:lnTo>
                  <a:lnTo>
                    <a:pt x="1" y="802"/>
                  </a:lnTo>
                  <a:lnTo>
                    <a:pt x="2" y="743"/>
                  </a:lnTo>
                  <a:lnTo>
                    <a:pt x="8" y="684"/>
                  </a:lnTo>
                  <a:lnTo>
                    <a:pt x="18" y="627"/>
                  </a:lnTo>
                  <a:lnTo>
                    <a:pt x="32" y="573"/>
                  </a:lnTo>
                  <a:lnTo>
                    <a:pt x="49" y="519"/>
                  </a:lnTo>
                  <a:lnTo>
                    <a:pt x="71" y="469"/>
                  </a:lnTo>
                  <a:lnTo>
                    <a:pt x="97" y="420"/>
                  </a:lnTo>
                  <a:lnTo>
                    <a:pt x="127" y="373"/>
                  </a:lnTo>
                  <a:lnTo>
                    <a:pt x="160" y="329"/>
                  </a:lnTo>
                  <a:lnTo>
                    <a:pt x="198" y="286"/>
                  </a:lnTo>
                  <a:lnTo>
                    <a:pt x="241" y="247"/>
                  </a:lnTo>
                  <a:lnTo>
                    <a:pt x="288" y="210"/>
                  </a:lnTo>
                  <a:lnTo>
                    <a:pt x="339" y="175"/>
                  </a:lnTo>
                  <a:lnTo>
                    <a:pt x="394" y="142"/>
                  </a:lnTo>
                  <a:lnTo>
                    <a:pt x="453" y="114"/>
                  </a:lnTo>
                  <a:lnTo>
                    <a:pt x="518" y="88"/>
                  </a:lnTo>
                  <a:lnTo>
                    <a:pt x="586" y="65"/>
                  </a:lnTo>
                  <a:lnTo>
                    <a:pt x="660" y="46"/>
                  </a:lnTo>
                  <a:lnTo>
                    <a:pt x="737" y="30"/>
                  </a:lnTo>
                  <a:lnTo>
                    <a:pt x="819" y="18"/>
                  </a:lnTo>
                  <a:lnTo>
                    <a:pt x="906" y="8"/>
                  </a:lnTo>
                  <a:lnTo>
                    <a:pt x="997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4784726" y="2058988"/>
              <a:ext cx="125413" cy="138113"/>
            </a:xfrm>
            <a:custGeom>
              <a:avLst/>
              <a:gdLst>
                <a:gd name="T0" fmla="*/ 118 w 237"/>
                <a:gd name="T1" fmla="*/ 0 h 259"/>
                <a:gd name="T2" fmla="*/ 145 w 237"/>
                <a:gd name="T3" fmla="*/ 4 h 259"/>
                <a:gd name="T4" fmla="*/ 170 w 237"/>
                <a:gd name="T5" fmla="*/ 13 h 259"/>
                <a:gd name="T6" fmla="*/ 192 w 237"/>
                <a:gd name="T7" fmla="*/ 28 h 259"/>
                <a:gd name="T8" fmla="*/ 210 w 237"/>
                <a:gd name="T9" fmla="*/ 49 h 259"/>
                <a:gd name="T10" fmla="*/ 224 w 237"/>
                <a:gd name="T11" fmla="*/ 73 h 259"/>
                <a:gd name="T12" fmla="*/ 233 w 237"/>
                <a:gd name="T13" fmla="*/ 99 h 259"/>
                <a:gd name="T14" fmla="*/ 237 w 237"/>
                <a:gd name="T15" fmla="*/ 130 h 259"/>
                <a:gd name="T16" fmla="*/ 233 w 237"/>
                <a:gd name="T17" fmla="*/ 160 h 259"/>
                <a:gd name="T18" fmla="*/ 224 w 237"/>
                <a:gd name="T19" fmla="*/ 186 h 259"/>
                <a:gd name="T20" fmla="*/ 210 w 237"/>
                <a:gd name="T21" fmla="*/ 210 h 259"/>
                <a:gd name="T22" fmla="*/ 192 w 237"/>
                <a:gd name="T23" fmla="*/ 231 h 259"/>
                <a:gd name="T24" fmla="*/ 170 w 237"/>
                <a:gd name="T25" fmla="*/ 246 h 259"/>
                <a:gd name="T26" fmla="*/ 145 w 237"/>
                <a:gd name="T27" fmla="*/ 256 h 259"/>
                <a:gd name="T28" fmla="*/ 118 w 237"/>
                <a:gd name="T29" fmla="*/ 259 h 259"/>
                <a:gd name="T30" fmla="*/ 91 w 237"/>
                <a:gd name="T31" fmla="*/ 256 h 259"/>
                <a:gd name="T32" fmla="*/ 66 w 237"/>
                <a:gd name="T33" fmla="*/ 246 h 259"/>
                <a:gd name="T34" fmla="*/ 44 w 237"/>
                <a:gd name="T35" fmla="*/ 231 h 259"/>
                <a:gd name="T36" fmla="*/ 25 w 237"/>
                <a:gd name="T37" fmla="*/ 210 h 259"/>
                <a:gd name="T38" fmla="*/ 11 w 237"/>
                <a:gd name="T39" fmla="*/ 186 h 259"/>
                <a:gd name="T40" fmla="*/ 3 w 237"/>
                <a:gd name="T41" fmla="*/ 160 h 259"/>
                <a:gd name="T42" fmla="*/ 0 w 237"/>
                <a:gd name="T43" fmla="*/ 130 h 259"/>
                <a:gd name="T44" fmla="*/ 3 w 237"/>
                <a:gd name="T45" fmla="*/ 99 h 259"/>
                <a:gd name="T46" fmla="*/ 11 w 237"/>
                <a:gd name="T47" fmla="*/ 73 h 259"/>
                <a:gd name="T48" fmla="*/ 25 w 237"/>
                <a:gd name="T49" fmla="*/ 49 h 259"/>
                <a:gd name="T50" fmla="*/ 44 w 237"/>
                <a:gd name="T51" fmla="*/ 28 h 259"/>
                <a:gd name="T52" fmla="*/ 66 w 237"/>
                <a:gd name="T53" fmla="*/ 13 h 259"/>
                <a:gd name="T54" fmla="*/ 91 w 237"/>
                <a:gd name="T55" fmla="*/ 4 h 259"/>
                <a:gd name="T56" fmla="*/ 118 w 237"/>
                <a:gd name="T5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259">
                  <a:moveTo>
                    <a:pt x="118" y="0"/>
                  </a:moveTo>
                  <a:lnTo>
                    <a:pt x="145" y="4"/>
                  </a:lnTo>
                  <a:lnTo>
                    <a:pt x="170" y="13"/>
                  </a:lnTo>
                  <a:lnTo>
                    <a:pt x="192" y="28"/>
                  </a:lnTo>
                  <a:lnTo>
                    <a:pt x="210" y="49"/>
                  </a:lnTo>
                  <a:lnTo>
                    <a:pt x="224" y="73"/>
                  </a:lnTo>
                  <a:lnTo>
                    <a:pt x="233" y="99"/>
                  </a:lnTo>
                  <a:lnTo>
                    <a:pt x="237" y="130"/>
                  </a:lnTo>
                  <a:lnTo>
                    <a:pt x="233" y="160"/>
                  </a:lnTo>
                  <a:lnTo>
                    <a:pt x="224" y="186"/>
                  </a:lnTo>
                  <a:lnTo>
                    <a:pt x="210" y="210"/>
                  </a:lnTo>
                  <a:lnTo>
                    <a:pt x="192" y="231"/>
                  </a:lnTo>
                  <a:lnTo>
                    <a:pt x="170" y="246"/>
                  </a:lnTo>
                  <a:lnTo>
                    <a:pt x="145" y="256"/>
                  </a:lnTo>
                  <a:lnTo>
                    <a:pt x="118" y="259"/>
                  </a:lnTo>
                  <a:lnTo>
                    <a:pt x="91" y="256"/>
                  </a:lnTo>
                  <a:lnTo>
                    <a:pt x="66" y="246"/>
                  </a:lnTo>
                  <a:lnTo>
                    <a:pt x="44" y="231"/>
                  </a:lnTo>
                  <a:lnTo>
                    <a:pt x="25" y="210"/>
                  </a:lnTo>
                  <a:lnTo>
                    <a:pt x="11" y="186"/>
                  </a:lnTo>
                  <a:lnTo>
                    <a:pt x="3" y="160"/>
                  </a:lnTo>
                  <a:lnTo>
                    <a:pt x="0" y="130"/>
                  </a:lnTo>
                  <a:lnTo>
                    <a:pt x="3" y="99"/>
                  </a:lnTo>
                  <a:lnTo>
                    <a:pt x="11" y="73"/>
                  </a:lnTo>
                  <a:lnTo>
                    <a:pt x="25" y="49"/>
                  </a:lnTo>
                  <a:lnTo>
                    <a:pt x="44" y="28"/>
                  </a:lnTo>
                  <a:lnTo>
                    <a:pt x="66" y="13"/>
                  </a:lnTo>
                  <a:lnTo>
                    <a:pt x="91" y="4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3B2519"/>
            </a:solidFill>
            <a:ln w="0">
              <a:solidFill>
                <a:srgbClr val="3B25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2"/>
            <p:cNvSpPr>
              <a:spLocks/>
            </p:cNvSpPr>
            <p:nvPr/>
          </p:nvSpPr>
          <p:spPr bwMode="auto">
            <a:xfrm>
              <a:off x="4802188" y="2079625"/>
              <a:ext cx="36513" cy="36513"/>
            </a:xfrm>
            <a:custGeom>
              <a:avLst/>
              <a:gdLst>
                <a:gd name="T0" fmla="*/ 36 w 71"/>
                <a:gd name="T1" fmla="*/ 0 h 71"/>
                <a:gd name="T2" fmla="*/ 50 w 71"/>
                <a:gd name="T3" fmla="*/ 2 h 71"/>
                <a:gd name="T4" fmla="*/ 60 w 71"/>
                <a:gd name="T5" fmla="*/ 10 h 71"/>
                <a:gd name="T6" fmla="*/ 68 w 71"/>
                <a:gd name="T7" fmla="*/ 21 h 71"/>
                <a:gd name="T8" fmla="*/ 71 w 71"/>
                <a:gd name="T9" fmla="*/ 35 h 71"/>
                <a:gd name="T10" fmla="*/ 68 w 71"/>
                <a:gd name="T11" fmla="*/ 49 h 71"/>
                <a:gd name="T12" fmla="*/ 60 w 71"/>
                <a:gd name="T13" fmla="*/ 60 h 71"/>
                <a:gd name="T14" fmla="*/ 50 w 71"/>
                <a:gd name="T15" fmla="*/ 68 h 71"/>
                <a:gd name="T16" fmla="*/ 36 w 71"/>
                <a:gd name="T17" fmla="*/ 71 h 71"/>
                <a:gd name="T18" fmla="*/ 22 w 71"/>
                <a:gd name="T19" fmla="*/ 68 h 71"/>
                <a:gd name="T20" fmla="*/ 10 w 71"/>
                <a:gd name="T21" fmla="*/ 60 h 71"/>
                <a:gd name="T22" fmla="*/ 2 w 71"/>
                <a:gd name="T23" fmla="*/ 49 h 71"/>
                <a:gd name="T24" fmla="*/ 0 w 71"/>
                <a:gd name="T25" fmla="*/ 35 h 71"/>
                <a:gd name="T26" fmla="*/ 2 w 71"/>
                <a:gd name="T27" fmla="*/ 21 h 71"/>
                <a:gd name="T28" fmla="*/ 10 w 71"/>
                <a:gd name="T29" fmla="*/ 10 h 71"/>
                <a:gd name="T30" fmla="*/ 22 w 71"/>
                <a:gd name="T31" fmla="*/ 2 h 71"/>
                <a:gd name="T32" fmla="*/ 36 w 71"/>
                <a:gd name="T3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71">
                  <a:moveTo>
                    <a:pt x="36" y="0"/>
                  </a:moveTo>
                  <a:lnTo>
                    <a:pt x="50" y="2"/>
                  </a:lnTo>
                  <a:lnTo>
                    <a:pt x="60" y="10"/>
                  </a:lnTo>
                  <a:lnTo>
                    <a:pt x="68" y="21"/>
                  </a:lnTo>
                  <a:lnTo>
                    <a:pt x="71" y="35"/>
                  </a:lnTo>
                  <a:lnTo>
                    <a:pt x="68" y="49"/>
                  </a:lnTo>
                  <a:lnTo>
                    <a:pt x="60" y="60"/>
                  </a:lnTo>
                  <a:lnTo>
                    <a:pt x="50" y="68"/>
                  </a:lnTo>
                  <a:lnTo>
                    <a:pt x="36" y="71"/>
                  </a:lnTo>
                  <a:lnTo>
                    <a:pt x="22" y="68"/>
                  </a:lnTo>
                  <a:lnTo>
                    <a:pt x="10" y="60"/>
                  </a:lnTo>
                  <a:lnTo>
                    <a:pt x="2" y="49"/>
                  </a:lnTo>
                  <a:lnTo>
                    <a:pt x="0" y="35"/>
                  </a:lnTo>
                  <a:lnTo>
                    <a:pt x="2" y="21"/>
                  </a:lnTo>
                  <a:lnTo>
                    <a:pt x="10" y="10"/>
                  </a:lnTo>
                  <a:lnTo>
                    <a:pt x="22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3"/>
            <p:cNvSpPr>
              <a:spLocks/>
            </p:cNvSpPr>
            <p:nvPr/>
          </p:nvSpPr>
          <p:spPr bwMode="auto">
            <a:xfrm>
              <a:off x="4741863" y="1876425"/>
              <a:ext cx="204788" cy="88900"/>
            </a:xfrm>
            <a:custGeom>
              <a:avLst/>
              <a:gdLst>
                <a:gd name="T0" fmla="*/ 203 w 388"/>
                <a:gd name="T1" fmla="*/ 0 h 168"/>
                <a:gd name="T2" fmla="*/ 239 w 388"/>
                <a:gd name="T3" fmla="*/ 1 h 168"/>
                <a:gd name="T4" fmla="*/ 271 w 388"/>
                <a:gd name="T5" fmla="*/ 7 h 168"/>
                <a:gd name="T6" fmla="*/ 298 w 388"/>
                <a:gd name="T7" fmla="*/ 15 h 168"/>
                <a:gd name="T8" fmla="*/ 321 w 388"/>
                <a:gd name="T9" fmla="*/ 26 h 168"/>
                <a:gd name="T10" fmla="*/ 340 w 388"/>
                <a:gd name="T11" fmla="*/ 38 h 168"/>
                <a:gd name="T12" fmla="*/ 355 w 388"/>
                <a:gd name="T13" fmla="*/ 52 h 168"/>
                <a:gd name="T14" fmla="*/ 367 w 388"/>
                <a:gd name="T15" fmla="*/ 67 h 168"/>
                <a:gd name="T16" fmla="*/ 376 w 388"/>
                <a:gd name="T17" fmla="*/ 82 h 168"/>
                <a:gd name="T18" fmla="*/ 382 w 388"/>
                <a:gd name="T19" fmla="*/ 98 h 168"/>
                <a:gd name="T20" fmla="*/ 386 w 388"/>
                <a:gd name="T21" fmla="*/ 113 h 168"/>
                <a:gd name="T22" fmla="*/ 388 w 388"/>
                <a:gd name="T23" fmla="*/ 127 h 168"/>
                <a:gd name="T24" fmla="*/ 386 w 388"/>
                <a:gd name="T25" fmla="*/ 140 h 168"/>
                <a:gd name="T26" fmla="*/ 384 w 388"/>
                <a:gd name="T27" fmla="*/ 152 h 168"/>
                <a:gd name="T28" fmla="*/ 381 w 388"/>
                <a:gd name="T29" fmla="*/ 160 h 168"/>
                <a:gd name="T30" fmla="*/ 375 w 388"/>
                <a:gd name="T31" fmla="*/ 165 h 168"/>
                <a:gd name="T32" fmla="*/ 369 w 388"/>
                <a:gd name="T33" fmla="*/ 168 h 168"/>
                <a:gd name="T34" fmla="*/ 363 w 388"/>
                <a:gd name="T35" fmla="*/ 167 h 168"/>
                <a:gd name="T36" fmla="*/ 324 w 388"/>
                <a:gd name="T37" fmla="*/ 148 h 168"/>
                <a:gd name="T38" fmla="*/ 287 w 388"/>
                <a:gd name="T39" fmla="*/ 135 h 168"/>
                <a:gd name="T40" fmla="*/ 253 w 388"/>
                <a:gd name="T41" fmla="*/ 127 h 168"/>
                <a:gd name="T42" fmla="*/ 221 w 388"/>
                <a:gd name="T43" fmla="*/ 123 h 168"/>
                <a:gd name="T44" fmla="*/ 194 w 388"/>
                <a:gd name="T45" fmla="*/ 123 h 168"/>
                <a:gd name="T46" fmla="*/ 167 w 388"/>
                <a:gd name="T47" fmla="*/ 124 h 168"/>
                <a:gd name="T48" fmla="*/ 143 w 388"/>
                <a:gd name="T49" fmla="*/ 128 h 168"/>
                <a:gd name="T50" fmla="*/ 121 w 388"/>
                <a:gd name="T51" fmla="*/ 134 h 168"/>
                <a:gd name="T52" fmla="*/ 100 w 388"/>
                <a:gd name="T53" fmla="*/ 140 h 168"/>
                <a:gd name="T54" fmla="*/ 82 w 388"/>
                <a:gd name="T55" fmla="*/ 147 h 168"/>
                <a:gd name="T56" fmla="*/ 66 w 388"/>
                <a:gd name="T57" fmla="*/ 153 h 168"/>
                <a:gd name="T58" fmla="*/ 51 w 388"/>
                <a:gd name="T59" fmla="*/ 156 h 168"/>
                <a:gd name="T60" fmla="*/ 37 w 388"/>
                <a:gd name="T61" fmla="*/ 159 h 168"/>
                <a:gd name="T62" fmla="*/ 24 w 388"/>
                <a:gd name="T63" fmla="*/ 159 h 168"/>
                <a:gd name="T64" fmla="*/ 11 w 388"/>
                <a:gd name="T65" fmla="*/ 155 h 168"/>
                <a:gd name="T66" fmla="*/ 6 w 388"/>
                <a:gd name="T67" fmla="*/ 149 h 168"/>
                <a:gd name="T68" fmla="*/ 2 w 388"/>
                <a:gd name="T69" fmla="*/ 141 h 168"/>
                <a:gd name="T70" fmla="*/ 0 w 388"/>
                <a:gd name="T71" fmla="*/ 130 h 168"/>
                <a:gd name="T72" fmla="*/ 1 w 388"/>
                <a:gd name="T73" fmla="*/ 117 h 168"/>
                <a:gd name="T74" fmla="*/ 6 w 388"/>
                <a:gd name="T75" fmla="*/ 102 h 168"/>
                <a:gd name="T76" fmla="*/ 13 w 388"/>
                <a:gd name="T77" fmla="*/ 87 h 168"/>
                <a:gd name="T78" fmla="*/ 23 w 388"/>
                <a:gd name="T79" fmla="*/ 71 h 168"/>
                <a:gd name="T80" fmla="*/ 37 w 388"/>
                <a:gd name="T81" fmla="*/ 56 h 168"/>
                <a:gd name="T82" fmla="*/ 54 w 388"/>
                <a:gd name="T83" fmla="*/ 41 h 168"/>
                <a:gd name="T84" fmla="*/ 76 w 388"/>
                <a:gd name="T85" fmla="*/ 28 h 168"/>
                <a:gd name="T86" fmla="*/ 100 w 388"/>
                <a:gd name="T87" fmla="*/ 16 h 168"/>
                <a:gd name="T88" fmla="*/ 130 w 388"/>
                <a:gd name="T89" fmla="*/ 7 h 168"/>
                <a:gd name="T90" fmla="*/ 164 w 388"/>
                <a:gd name="T91" fmla="*/ 1 h 168"/>
                <a:gd name="T92" fmla="*/ 203 w 388"/>
                <a:gd name="T9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8" h="168">
                  <a:moveTo>
                    <a:pt x="203" y="0"/>
                  </a:moveTo>
                  <a:lnTo>
                    <a:pt x="239" y="1"/>
                  </a:lnTo>
                  <a:lnTo>
                    <a:pt x="271" y="7"/>
                  </a:lnTo>
                  <a:lnTo>
                    <a:pt x="298" y="15"/>
                  </a:lnTo>
                  <a:lnTo>
                    <a:pt x="321" y="26"/>
                  </a:lnTo>
                  <a:lnTo>
                    <a:pt x="340" y="38"/>
                  </a:lnTo>
                  <a:lnTo>
                    <a:pt x="355" y="52"/>
                  </a:lnTo>
                  <a:lnTo>
                    <a:pt x="367" y="67"/>
                  </a:lnTo>
                  <a:lnTo>
                    <a:pt x="376" y="82"/>
                  </a:lnTo>
                  <a:lnTo>
                    <a:pt x="382" y="98"/>
                  </a:lnTo>
                  <a:lnTo>
                    <a:pt x="386" y="113"/>
                  </a:lnTo>
                  <a:lnTo>
                    <a:pt x="388" y="127"/>
                  </a:lnTo>
                  <a:lnTo>
                    <a:pt x="386" y="140"/>
                  </a:lnTo>
                  <a:lnTo>
                    <a:pt x="384" y="152"/>
                  </a:lnTo>
                  <a:lnTo>
                    <a:pt x="381" y="160"/>
                  </a:lnTo>
                  <a:lnTo>
                    <a:pt x="375" y="165"/>
                  </a:lnTo>
                  <a:lnTo>
                    <a:pt x="369" y="168"/>
                  </a:lnTo>
                  <a:lnTo>
                    <a:pt x="363" y="167"/>
                  </a:lnTo>
                  <a:lnTo>
                    <a:pt x="324" y="148"/>
                  </a:lnTo>
                  <a:lnTo>
                    <a:pt x="287" y="135"/>
                  </a:lnTo>
                  <a:lnTo>
                    <a:pt x="253" y="127"/>
                  </a:lnTo>
                  <a:lnTo>
                    <a:pt x="221" y="123"/>
                  </a:lnTo>
                  <a:lnTo>
                    <a:pt x="194" y="123"/>
                  </a:lnTo>
                  <a:lnTo>
                    <a:pt x="167" y="124"/>
                  </a:lnTo>
                  <a:lnTo>
                    <a:pt x="143" y="128"/>
                  </a:lnTo>
                  <a:lnTo>
                    <a:pt x="121" y="134"/>
                  </a:lnTo>
                  <a:lnTo>
                    <a:pt x="100" y="140"/>
                  </a:lnTo>
                  <a:lnTo>
                    <a:pt x="82" y="147"/>
                  </a:lnTo>
                  <a:lnTo>
                    <a:pt x="66" y="153"/>
                  </a:lnTo>
                  <a:lnTo>
                    <a:pt x="51" y="156"/>
                  </a:lnTo>
                  <a:lnTo>
                    <a:pt x="37" y="159"/>
                  </a:lnTo>
                  <a:lnTo>
                    <a:pt x="24" y="159"/>
                  </a:lnTo>
                  <a:lnTo>
                    <a:pt x="11" y="155"/>
                  </a:lnTo>
                  <a:lnTo>
                    <a:pt x="6" y="149"/>
                  </a:lnTo>
                  <a:lnTo>
                    <a:pt x="2" y="141"/>
                  </a:lnTo>
                  <a:lnTo>
                    <a:pt x="0" y="130"/>
                  </a:lnTo>
                  <a:lnTo>
                    <a:pt x="1" y="117"/>
                  </a:lnTo>
                  <a:lnTo>
                    <a:pt x="6" y="102"/>
                  </a:lnTo>
                  <a:lnTo>
                    <a:pt x="13" y="87"/>
                  </a:lnTo>
                  <a:lnTo>
                    <a:pt x="23" y="71"/>
                  </a:lnTo>
                  <a:lnTo>
                    <a:pt x="37" y="56"/>
                  </a:lnTo>
                  <a:lnTo>
                    <a:pt x="54" y="41"/>
                  </a:lnTo>
                  <a:lnTo>
                    <a:pt x="76" y="28"/>
                  </a:lnTo>
                  <a:lnTo>
                    <a:pt x="100" y="16"/>
                  </a:lnTo>
                  <a:lnTo>
                    <a:pt x="130" y="7"/>
                  </a:lnTo>
                  <a:lnTo>
                    <a:pt x="164" y="1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86461B"/>
            </a:solidFill>
            <a:ln w="0">
              <a:solidFill>
                <a:srgbClr val="8646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5356226" y="2058988"/>
              <a:ext cx="125413" cy="138113"/>
            </a:xfrm>
            <a:custGeom>
              <a:avLst/>
              <a:gdLst>
                <a:gd name="T0" fmla="*/ 118 w 237"/>
                <a:gd name="T1" fmla="*/ 0 h 259"/>
                <a:gd name="T2" fmla="*/ 146 w 237"/>
                <a:gd name="T3" fmla="*/ 4 h 259"/>
                <a:gd name="T4" fmla="*/ 170 w 237"/>
                <a:gd name="T5" fmla="*/ 13 h 259"/>
                <a:gd name="T6" fmla="*/ 193 w 237"/>
                <a:gd name="T7" fmla="*/ 28 h 259"/>
                <a:gd name="T8" fmla="*/ 210 w 237"/>
                <a:gd name="T9" fmla="*/ 49 h 259"/>
                <a:gd name="T10" fmla="*/ 224 w 237"/>
                <a:gd name="T11" fmla="*/ 73 h 259"/>
                <a:gd name="T12" fmla="*/ 233 w 237"/>
                <a:gd name="T13" fmla="*/ 99 h 259"/>
                <a:gd name="T14" fmla="*/ 237 w 237"/>
                <a:gd name="T15" fmla="*/ 130 h 259"/>
                <a:gd name="T16" fmla="*/ 233 w 237"/>
                <a:gd name="T17" fmla="*/ 160 h 259"/>
                <a:gd name="T18" fmla="*/ 224 w 237"/>
                <a:gd name="T19" fmla="*/ 186 h 259"/>
                <a:gd name="T20" fmla="*/ 210 w 237"/>
                <a:gd name="T21" fmla="*/ 210 h 259"/>
                <a:gd name="T22" fmla="*/ 193 w 237"/>
                <a:gd name="T23" fmla="*/ 231 h 259"/>
                <a:gd name="T24" fmla="*/ 170 w 237"/>
                <a:gd name="T25" fmla="*/ 246 h 259"/>
                <a:gd name="T26" fmla="*/ 146 w 237"/>
                <a:gd name="T27" fmla="*/ 256 h 259"/>
                <a:gd name="T28" fmla="*/ 118 w 237"/>
                <a:gd name="T29" fmla="*/ 259 h 259"/>
                <a:gd name="T30" fmla="*/ 91 w 237"/>
                <a:gd name="T31" fmla="*/ 256 h 259"/>
                <a:gd name="T32" fmla="*/ 66 w 237"/>
                <a:gd name="T33" fmla="*/ 246 h 259"/>
                <a:gd name="T34" fmla="*/ 44 w 237"/>
                <a:gd name="T35" fmla="*/ 231 h 259"/>
                <a:gd name="T36" fmla="*/ 26 w 237"/>
                <a:gd name="T37" fmla="*/ 210 h 259"/>
                <a:gd name="T38" fmla="*/ 12 w 237"/>
                <a:gd name="T39" fmla="*/ 186 h 259"/>
                <a:gd name="T40" fmla="*/ 4 w 237"/>
                <a:gd name="T41" fmla="*/ 160 h 259"/>
                <a:gd name="T42" fmla="*/ 0 w 237"/>
                <a:gd name="T43" fmla="*/ 130 h 259"/>
                <a:gd name="T44" fmla="*/ 4 w 237"/>
                <a:gd name="T45" fmla="*/ 99 h 259"/>
                <a:gd name="T46" fmla="*/ 12 w 237"/>
                <a:gd name="T47" fmla="*/ 73 h 259"/>
                <a:gd name="T48" fmla="*/ 26 w 237"/>
                <a:gd name="T49" fmla="*/ 49 h 259"/>
                <a:gd name="T50" fmla="*/ 44 w 237"/>
                <a:gd name="T51" fmla="*/ 28 h 259"/>
                <a:gd name="T52" fmla="*/ 66 w 237"/>
                <a:gd name="T53" fmla="*/ 13 h 259"/>
                <a:gd name="T54" fmla="*/ 91 w 237"/>
                <a:gd name="T55" fmla="*/ 4 h 259"/>
                <a:gd name="T56" fmla="*/ 118 w 237"/>
                <a:gd name="T5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7" h="259">
                  <a:moveTo>
                    <a:pt x="118" y="0"/>
                  </a:moveTo>
                  <a:lnTo>
                    <a:pt x="146" y="4"/>
                  </a:lnTo>
                  <a:lnTo>
                    <a:pt x="170" y="13"/>
                  </a:lnTo>
                  <a:lnTo>
                    <a:pt x="193" y="28"/>
                  </a:lnTo>
                  <a:lnTo>
                    <a:pt x="210" y="49"/>
                  </a:lnTo>
                  <a:lnTo>
                    <a:pt x="224" y="73"/>
                  </a:lnTo>
                  <a:lnTo>
                    <a:pt x="233" y="99"/>
                  </a:lnTo>
                  <a:lnTo>
                    <a:pt x="237" y="130"/>
                  </a:lnTo>
                  <a:lnTo>
                    <a:pt x="233" y="160"/>
                  </a:lnTo>
                  <a:lnTo>
                    <a:pt x="224" y="186"/>
                  </a:lnTo>
                  <a:lnTo>
                    <a:pt x="210" y="210"/>
                  </a:lnTo>
                  <a:lnTo>
                    <a:pt x="193" y="231"/>
                  </a:lnTo>
                  <a:lnTo>
                    <a:pt x="170" y="246"/>
                  </a:lnTo>
                  <a:lnTo>
                    <a:pt x="146" y="256"/>
                  </a:lnTo>
                  <a:lnTo>
                    <a:pt x="118" y="259"/>
                  </a:lnTo>
                  <a:lnTo>
                    <a:pt x="91" y="256"/>
                  </a:lnTo>
                  <a:lnTo>
                    <a:pt x="66" y="246"/>
                  </a:lnTo>
                  <a:lnTo>
                    <a:pt x="44" y="231"/>
                  </a:lnTo>
                  <a:lnTo>
                    <a:pt x="26" y="210"/>
                  </a:lnTo>
                  <a:lnTo>
                    <a:pt x="12" y="186"/>
                  </a:lnTo>
                  <a:lnTo>
                    <a:pt x="4" y="160"/>
                  </a:lnTo>
                  <a:lnTo>
                    <a:pt x="0" y="130"/>
                  </a:lnTo>
                  <a:lnTo>
                    <a:pt x="4" y="99"/>
                  </a:lnTo>
                  <a:lnTo>
                    <a:pt x="12" y="73"/>
                  </a:lnTo>
                  <a:lnTo>
                    <a:pt x="26" y="49"/>
                  </a:lnTo>
                  <a:lnTo>
                    <a:pt x="44" y="28"/>
                  </a:lnTo>
                  <a:lnTo>
                    <a:pt x="66" y="13"/>
                  </a:lnTo>
                  <a:lnTo>
                    <a:pt x="91" y="4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3B2519"/>
            </a:solidFill>
            <a:ln w="0">
              <a:solidFill>
                <a:srgbClr val="3B25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5"/>
            <p:cNvSpPr>
              <a:spLocks/>
            </p:cNvSpPr>
            <p:nvPr/>
          </p:nvSpPr>
          <p:spPr bwMode="auto">
            <a:xfrm>
              <a:off x="5372101" y="2079625"/>
              <a:ext cx="38100" cy="36513"/>
            </a:xfrm>
            <a:custGeom>
              <a:avLst/>
              <a:gdLst>
                <a:gd name="T0" fmla="*/ 36 w 71"/>
                <a:gd name="T1" fmla="*/ 0 h 71"/>
                <a:gd name="T2" fmla="*/ 50 w 71"/>
                <a:gd name="T3" fmla="*/ 2 h 71"/>
                <a:gd name="T4" fmla="*/ 60 w 71"/>
                <a:gd name="T5" fmla="*/ 10 h 71"/>
                <a:gd name="T6" fmla="*/ 68 w 71"/>
                <a:gd name="T7" fmla="*/ 21 h 71"/>
                <a:gd name="T8" fmla="*/ 71 w 71"/>
                <a:gd name="T9" fmla="*/ 35 h 71"/>
                <a:gd name="T10" fmla="*/ 68 w 71"/>
                <a:gd name="T11" fmla="*/ 49 h 71"/>
                <a:gd name="T12" fmla="*/ 60 w 71"/>
                <a:gd name="T13" fmla="*/ 60 h 71"/>
                <a:gd name="T14" fmla="*/ 50 w 71"/>
                <a:gd name="T15" fmla="*/ 68 h 71"/>
                <a:gd name="T16" fmla="*/ 36 w 71"/>
                <a:gd name="T17" fmla="*/ 71 h 71"/>
                <a:gd name="T18" fmla="*/ 22 w 71"/>
                <a:gd name="T19" fmla="*/ 68 h 71"/>
                <a:gd name="T20" fmla="*/ 11 w 71"/>
                <a:gd name="T21" fmla="*/ 60 h 71"/>
                <a:gd name="T22" fmla="*/ 4 w 71"/>
                <a:gd name="T23" fmla="*/ 49 h 71"/>
                <a:gd name="T24" fmla="*/ 0 w 71"/>
                <a:gd name="T25" fmla="*/ 35 h 71"/>
                <a:gd name="T26" fmla="*/ 4 w 71"/>
                <a:gd name="T27" fmla="*/ 21 h 71"/>
                <a:gd name="T28" fmla="*/ 11 w 71"/>
                <a:gd name="T29" fmla="*/ 10 h 71"/>
                <a:gd name="T30" fmla="*/ 22 w 71"/>
                <a:gd name="T31" fmla="*/ 2 h 71"/>
                <a:gd name="T32" fmla="*/ 36 w 71"/>
                <a:gd name="T3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71">
                  <a:moveTo>
                    <a:pt x="36" y="0"/>
                  </a:moveTo>
                  <a:lnTo>
                    <a:pt x="50" y="2"/>
                  </a:lnTo>
                  <a:lnTo>
                    <a:pt x="60" y="10"/>
                  </a:lnTo>
                  <a:lnTo>
                    <a:pt x="68" y="21"/>
                  </a:lnTo>
                  <a:lnTo>
                    <a:pt x="71" y="35"/>
                  </a:lnTo>
                  <a:lnTo>
                    <a:pt x="68" y="49"/>
                  </a:lnTo>
                  <a:lnTo>
                    <a:pt x="60" y="60"/>
                  </a:lnTo>
                  <a:lnTo>
                    <a:pt x="50" y="68"/>
                  </a:lnTo>
                  <a:lnTo>
                    <a:pt x="36" y="71"/>
                  </a:lnTo>
                  <a:lnTo>
                    <a:pt x="22" y="68"/>
                  </a:lnTo>
                  <a:lnTo>
                    <a:pt x="11" y="60"/>
                  </a:lnTo>
                  <a:lnTo>
                    <a:pt x="4" y="49"/>
                  </a:lnTo>
                  <a:lnTo>
                    <a:pt x="0" y="35"/>
                  </a:lnTo>
                  <a:lnTo>
                    <a:pt x="4" y="21"/>
                  </a:lnTo>
                  <a:lnTo>
                    <a:pt x="11" y="10"/>
                  </a:lnTo>
                  <a:lnTo>
                    <a:pt x="22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6"/>
            <p:cNvSpPr>
              <a:spLocks/>
            </p:cNvSpPr>
            <p:nvPr/>
          </p:nvSpPr>
          <p:spPr bwMode="auto">
            <a:xfrm>
              <a:off x="5311776" y="1876425"/>
              <a:ext cx="206375" cy="88900"/>
            </a:xfrm>
            <a:custGeom>
              <a:avLst/>
              <a:gdLst>
                <a:gd name="T0" fmla="*/ 185 w 388"/>
                <a:gd name="T1" fmla="*/ 0 h 168"/>
                <a:gd name="T2" fmla="*/ 224 w 388"/>
                <a:gd name="T3" fmla="*/ 1 h 168"/>
                <a:gd name="T4" fmla="*/ 257 w 388"/>
                <a:gd name="T5" fmla="*/ 7 h 168"/>
                <a:gd name="T6" fmla="*/ 287 w 388"/>
                <a:gd name="T7" fmla="*/ 16 h 168"/>
                <a:gd name="T8" fmla="*/ 313 w 388"/>
                <a:gd name="T9" fmla="*/ 28 h 168"/>
                <a:gd name="T10" fmla="*/ 334 w 388"/>
                <a:gd name="T11" fmla="*/ 41 h 168"/>
                <a:gd name="T12" fmla="*/ 351 w 388"/>
                <a:gd name="T13" fmla="*/ 56 h 168"/>
                <a:gd name="T14" fmla="*/ 365 w 388"/>
                <a:gd name="T15" fmla="*/ 71 h 168"/>
                <a:gd name="T16" fmla="*/ 375 w 388"/>
                <a:gd name="T17" fmla="*/ 87 h 168"/>
                <a:gd name="T18" fmla="*/ 382 w 388"/>
                <a:gd name="T19" fmla="*/ 102 h 168"/>
                <a:gd name="T20" fmla="*/ 387 w 388"/>
                <a:gd name="T21" fmla="*/ 117 h 168"/>
                <a:gd name="T22" fmla="*/ 388 w 388"/>
                <a:gd name="T23" fmla="*/ 130 h 168"/>
                <a:gd name="T24" fmla="*/ 386 w 388"/>
                <a:gd name="T25" fmla="*/ 141 h 168"/>
                <a:gd name="T26" fmla="*/ 382 w 388"/>
                <a:gd name="T27" fmla="*/ 149 h 168"/>
                <a:gd name="T28" fmla="*/ 376 w 388"/>
                <a:gd name="T29" fmla="*/ 155 h 168"/>
                <a:gd name="T30" fmla="*/ 365 w 388"/>
                <a:gd name="T31" fmla="*/ 159 h 168"/>
                <a:gd name="T32" fmla="*/ 352 w 388"/>
                <a:gd name="T33" fmla="*/ 159 h 168"/>
                <a:gd name="T34" fmla="*/ 338 w 388"/>
                <a:gd name="T35" fmla="*/ 156 h 168"/>
                <a:gd name="T36" fmla="*/ 322 w 388"/>
                <a:gd name="T37" fmla="*/ 153 h 168"/>
                <a:gd name="T38" fmla="*/ 306 w 388"/>
                <a:gd name="T39" fmla="*/ 147 h 168"/>
                <a:gd name="T40" fmla="*/ 287 w 388"/>
                <a:gd name="T41" fmla="*/ 140 h 168"/>
                <a:gd name="T42" fmla="*/ 268 w 388"/>
                <a:gd name="T43" fmla="*/ 134 h 168"/>
                <a:gd name="T44" fmla="*/ 245 w 388"/>
                <a:gd name="T45" fmla="*/ 128 h 168"/>
                <a:gd name="T46" fmla="*/ 220 w 388"/>
                <a:gd name="T47" fmla="*/ 124 h 168"/>
                <a:gd name="T48" fmla="*/ 195 w 388"/>
                <a:gd name="T49" fmla="*/ 123 h 168"/>
                <a:gd name="T50" fmla="*/ 166 w 388"/>
                <a:gd name="T51" fmla="*/ 123 h 168"/>
                <a:gd name="T52" fmla="*/ 135 w 388"/>
                <a:gd name="T53" fmla="*/ 127 h 168"/>
                <a:gd name="T54" fmla="*/ 100 w 388"/>
                <a:gd name="T55" fmla="*/ 135 h 168"/>
                <a:gd name="T56" fmla="*/ 65 w 388"/>
                <a:gd name="T57" fmla="*/ 148 h 168"/>
                <a:gd name="T58" fmla="*/ 24 w 388"/>
                <a:gd name="T59" fmla="*/ 167 h 168"/>
                <a:gd name="T60" fmla="*/ 19 w 388"/>
                <a:gd name="T61" fmla="*/ 168 h 168"/>
                <a:gd name="T62" fmla="*/ 13 w 388"/>
                <a:gd name="T63" fmla="*/ 165 h 168"/>
                <a:gd name="T64" fmla="*/ 7 w 388"/>
                <a:gd name="T65" fmla="*/ 160 h 168"/>
                <a:gd name="T66" fmla="*/ 3 w 388"/>
                <a:gd name="T67" fmla="*/ 152 h 168"/>
                <a:gd name="T68" fmla="*/ 1 w 388"/>
                <a:gd name="T69" fmla="*/ 140 h 168"/>
                <a:gd name="T70" fmla="*/ 0 w 388"/>
                <a:gd name="T71" fmla="*/ 127 h 168"/>
                <a:gd name="T72" fmla="*/ 2 w 388"/>
                <a:gd name="T73" fmla="*/ 113 h 168"/>
                <a:gd name="T74" fmla="*/ 6 w 388"/>
                <a:gd name="T75" fmla="*/ 98 h 168"/>
                <a:gd name="T76" fmla="*/ 12 w 388"/>
                <a:gd name="T77" fmla="*/ 82 h 168"/>
                <a:gd name="T78" fmla="*/ 21 w 388"/>
                <a:gd name="T79" fmla="*/ 67 h 168"/>
                <a:gd name="T80" fmla="*/ 32 w 388"/>
                <a:gd name="T81" fmla="*/ 52 h 168"/>
                <a:gd name="T82" fmla="*/ 47 w 388"/>
                <a:gd name="T83" fmla="*/ 38 h 168"/>
                <a:gd name="T84" fmla="*/ 67 w 388"/>
                <a:gd name="T85" fmla="*/ 26 h 168"/>
                <a:gd name="T86" fmla="*/ 90 w 388"/>
                <a:gd name="T87" fmla="*/ 15 h 168"/>
                <a:gd name="T88" fmla="*/ 117 w 388"/>
                <a:gd name="T89" fmla="*/ 7 h 168"/>
                <a:gd name="T90" fmla="*/ 149 w 388"/>
                <a:gd name="T91" fmla="*/ 1 h 168"/>
                <a:gd name="T92" fmla="*/ 185 w 388"/>
                <a:gd name="T9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8" h="168">
                  <a:moveTo>
                    <a:pt x="185" y="0"/>
                  </a:moveTo>
                  <a:lnTo>
                    <a:pt x="224" y="1"/>
                  </a:lnTo>
                  <a:lnTo>
                    <a:pt x="257" y="7"/>
                  </a:lnTo>
                  <a:lnTo>
                    <a:pt x="287" y="16"/>
                  </a:lnTo>
                  <a:lnTo>
                    <a:pt x="313" y="28"/>
                  </a:lnTo>
                  <a:lnTo>
                    <a:pt x="334" y="41"/>
                  </a:lnTo>
                  <a:lnTo>
                    <a:pt x="351" y="56"/>
                  </a:lnTo>
                  <a:lnTo>
                    <a:pt x="365" y="71"/>
                  </a:lnTo>
                  <a:lnTo>
                    <a:pt x="375" y="87"/>
                  </a:lnTo>
                  <a:lnTo>
                    <a:pt x="382" y="102"/>
                  </a:lnTo>
                  <a:lnTo>
                    <a:pt x="387" y="117"/>
                  </a:lnTo>
                  <a:lnTo>
                    <a:pt x="388" y="130"/>
                  </a:lnTo>
                  <a:lnTo>
                    <a:pt x="386" y="141"/>
                  </a:lnTo>
                  <a:lnTo>
                    <a:pt x="382" y="149"/>
                  </a:lnTo>
                  <a:lnTo>
                    <a:pt x="376" y="155"/>
                  </a:lnTo>
                  <a:lnTo>
                    <a:pt x="365" y="159"/>
                  </a:lnTo>
                  <a:lnTo>
                    <a:pt x="352" y="159"/>
                  </a:lnTo>
                  <a:lnTo>
                    <a:pt x="338" y="156"/>
                  </a:lnTo>
                  <a:lnTo>
                    <a:pt x="322" y="153"/>
                  </a:lnTo>
                  <a:lnTo>
                    <a:pt x="306" y="147"/>
                  </a:lnTo>
                  <a:lnTo>
                    <a:pt x="287" y="140"/>
                  </a:lnTo>
                  <a:lnTo>
                    <a:pt x="268" y="134"/>
                  </a:lnTo>
                  <a:lnTo>
                    <a:pt x="245" y="128"/>
                  </a:lnTo>
                  <a:lnTo>
                    <a:pt x="220" y="124"/>
                  </a:lnTo>
                  <a:lnTo>
                    <a:pt x="195" y="123"/>
                  </a:lnTo>
                  <a:lnTo>
                    <a:pt x="166" y="123"/>
                  </a:lnTo>
                  <a:lnTo>
                    <a:pt x="135" y="127"/>
                  </a:lnTo>
                  <a:lnTo>
                    <a:pt x="100" y="135"/>
                  </a:lnTo>
                  <a:lnTo>
                    <a:pt x="65" y="148"/>
                  </a:lnTo>
                  <a:lnTo>
                    <a:pt x="24" y="167"/>
                  </a:lnTo>
                  <a:lnTo>
                    <a:pt x="19" y="168"/>
                  </a:lnTo>
                  <a:lnTo>
                    <a:pt x="13" y="165"/>
                  </a:lnTo>
                  <a:lnTo>
                    <a:pt x="7" y="160"/>
                  </a:lnTo>
                  <a:lnTo>
                    <a:pt x="3" y="152"/>
                  </a:lnTo>
                  <a:lnTo>
                    <a:pt x="1" y="140"/>
                  </a:lnTo>
                  <a:lnTo>
                    <a:pt x="0" y="127"/>
                  </a:lnTo>
                  <a:lnTo>
                    <a:pt x="2" y="113"/>
                  </a:lnTo>
                  <a:lnTo>
                    <a:pt x="6" y="98"/>
                  </a:lnTo>
                  <a:lnTo>
                    <a:pt x="12" y="82"/>
                  </a:lnTo>
                  <a:lnTo>
                    <a:pt x="21" y="67"/>
                  </a:lnTo>
                  <a:lnTo>
                    <a:pt x="32" y="52"/>
                  </a:lnTo>
                  <a:lnTo>
                    <a:pt x="47" y="38"/>
                  </a:lnTo>
                  <a:lnTo>
                    <a:pt x="67" y="26"/>
                  </a:lnTo>
                  <a:lnTo>
                    <a:pt x="90" y="15"/>
                  </a:lnTo>
                  <a:lnTo>
                    <a:pt x="117" y="7"/>
                  </a:lnTo>
                  <a:lnTo>
                    <a:pt x="149" y="1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86461B"/>
            </a:solidFill>
            <a:ln w="0">
              <a:solidFill>
                <a:srgbClr val="8646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5030788" y="2339975"/>
              <a:ext cx="198438" cy="71438"/>
            </a:xfrm>
            <a:custGeom>
              <a:avLst/>
              <a:gdLst>
                <a:gd name="T0" fmla="*/ 6 w 375"/>
                <a:gd name="T1" fmla="*/ 0 h 134"/>
                <a:gd name="T2" fmla="*/ 12 w 375"/>
                <a:gd name="T3" fmla="*/ 0 h 134"/>
                <a:gd name="T4" fmla="*/ 23 w 375"/>
                <a:gd name="T5" fmla="*/ 4 h 134"/>
                <a:gd name="T6" fmla="*/ 36 w 375"/>
                <a:gd name="T7" fmla="*/ 10 h 134"/>
                <a:gd name="T8" fmla="*/ 49 w 375"/>
                <a:gd name="T9" fmla="*/ 18 h 134"/>
                <a:gd name="T10" fmla="*/ 67 w 375"/>
                <a:gd name="T11" fmla="*/ 26 h 134"/>
                <a:gd name="T12" fmla="*/ 86 w 375"/>
                <a:gd name="T13" fmla="*/ 35 h 134"/>
                <a:gd name="T14" fmla="*/ 108 w 375"/>
                <a:gd name="T15" fmla="*/ 44 h 134"/>
                <a:gd name="T16" fmla="*/ 133 w 375"/>
                <a:gd name="T17" fmla="*/ 49 h 134"/>
                <a:gd name="T18" fmla="*/ 159 w 375"/>
                <a:gd name="T19" fmla="*/ 54 h 134"/>
                <a:gd name="T20" fmla="*/ 188 w 375"/>
                <a:gd name="T21" fmla="*/ 56 h 134"/>
                <a:gd name="T22" fmla="*/ 216 w 375"/>
                <a:gd name="T23" fmla="*/ 54 h 134"/>
                <a:gd name="T24" fmla="*/ 242 w 375"/>
                <a:gd name="T25" fmla="*/ 49 h 134"/>
                <a:gd name="T26" fmla="*/ 266 w 375"/>
                <a:gd name="T27" fmla="*/ 44 h 134"/>
                <a:gd name="T28" fmla="*/ 288 w 375"/>
                <a:gd name="T29" fmla="*/ 35 h 134"/>
                <a:gd name="T30" fmla="*/ 308 w 375"/>
                <a:gd name="T31" fmla="*/ 26 h 134"/>
                <a:gd name="T32" fmla="*/ 325 w 375"/>
                <a:gd name="T33" fmla="*/ 18 h 134"/>
                <a:gd name="T34" fmla="*/ 340 w 375"/>
                <a:gd name="T35" fmla="*/ 10 h 134"/>
                <a:gd name="T36" fmla="*/ 352 w 375"/>
                <a:gd name="T37" fmla="*/ 4 h 134"/>
                <a:gd name="T38" fmla="*/ 362 w 375"/>
                <a:gd name="T39" fmla="*/ 0 h 134"/>
                <a:gd name="T40" fmla="*/ 369 w 375"/>
                <a:gd name="T41" fmla="*/ 0 h 134"/>
                <a:gd name="T42" fmla="*/ 374 w 375"/>
                <a:gd name="T43" fmla="*/ 3 h 134"/>
                <a:gd name="T44" fmla="*/ 375 w 375"/>
                <a:gd name="T45" fmla="*/ 11 h 134"/>
                <a:gd name="T46" fmla="*/ 374 w 375"/>
                <a:gd name="T47" fmla="*/ 23 h 134"/>
                <a:gd name="T48" fmla="*/ 371 w 375"/>
                <a:gd name="T49" fmla="*/ 34 h 134"/>
                <a:gd name="T50" fmla="*/ 367 w 375"/>
                <a:gd name="T51" fmla="*/ 48 h 134"/>
                <a:gd name="T52" fmla="*/ 360 w 375"/>
                <a:gd name="T53" fmla="*/ 62 h 134"/>
                <a:gd name="T54" fmla="*/ 351 w 375"/>
                <a:gd name="T55" fmla="*/ 75 h 134"/>
                <a:gd name="T56" fmla="*/ 339 w 375"/>
                <a:gd name="T57" fmla="*/ 89 h 134"/>
                <a:gd name="T58" fmla="*/ 323 w 375"/>
                <a:gd name="T59" fmla="*/ 100 h 134"/>
                <a:gd name="T60" fmla="*/ 304 w 375"/>
                <a:gd name="T61" fmla="*/ 112 h 134"/>
                <a:gd name="T62" fmla="*/ 281 w 375"/>
                <a:gd name="T63" fmla="*/ 120 h 134"/>
                <a:gd name="T64" fmla="*/ 255 w 375"/>
                <a:gd name="T65" fmla="*/ 128 h 134"/>
                <a:gd name="T66" fmla="*/ 224 w 375"/>
                <a:gd name="T67" fmla="*/ 133 h 134"/>
                <a:gd name="T68" fmla="*/ 188 w 375"/>
                <a:gd name="T69" fmla="*/ 134 h 134"/>
                <a:gd name="T70" fmla="*/ 151 w 375"/>
                <a:gd name="T71" fmla="*/ 133 h 134"/>
                <a:gd name="T72" fmla="*/ 120 w 375"/>
                <a:gd name="T73" fmla="*/ 128 h 134"/>
                <a:gd name="T74" fmla="*/ 93 w 375"/>
                <a:gd name="T75" fmla="*/ 120 h 134"/>
                <a:gd name="T76" fmla="*/ 70 w 375"/>
                <a:gd name="T77" fmla="*/ 112 h 134"/>
                <a:gd name="T78" fmla="*/ 52 w 375"/>
                <a:gd name="T79" fmla="*/ 100 h 134"/>
                <a:gd name="T80" fmla="*/ 37 w 375"/>
                <a:gd name="T81" fmla="*/ 89 h 134"/>
                <a:gd name="T82" fmla="*/ 24 w 375"/>
                <a:gd name="T83" fmla="*/ 75 h 134"/>
                <a:gd name="T84" fmla="*/ 15 w 375"/>
                <a:gd name="T85" fmla="*/ 62 h 134"/>
                <a:gd name="T86" fmla="*/ 8 w 375"/>
                <a:gd name="T87" fmla="*/ 48 h 134"/>
                <a:gd name="T88" fmla="*/ 3 w 375"/>
                <a:gd name="T89" fmla="*/ 34 h 134"/>
                <a:gd name="T90" fmla="*/ 1 w 375"/>
                <a:gd name="T91" fmla="*/ 23 h 134"/>
                <a:gd name="T92" fmla="*/ 0 w 375"/>
                <a:gd name="T93" fmla="*/ 11 h 134"/>
                <a:gd name="T94" fmla="*/ 2 w 375"/>
                <a:gd name="T95" fmla="*/ 3 h 134"/>
                <a:gd name="T96" fmla="*/ 6 w 375"/>
                <a:gd name="T9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5" h="134">
                  <a:moveTo>
                    <a:pt x="6" y="0"/>
                  </a:moveTo>
                  <a:lnTo>
                    <a:pt x="12" y="0"/>
                  </a:lnTo>
                  <a:lnTo>
                    <a:pt x="23" y="4"/>
                  </a:lnTo>
                  <a:lnTo>
                    <a:pt x="36" y="10"/>
                  </a:lnTo>
                  <a:lnTo>
                    <a:pt x="49" y="18"/>
                  </a:lnTo>
                  <a:lnTo>
                    <a:pt x="67" y="26"/>
                  </a:lnTo>
                  <a:lnTo>
                    <a:pt x="86" y="35"/>
                  </a:lnTo>
                  <a:lnTo>
                    <a:pt x="108" y="44"/>
                  </a:lnTo>
                  <a:lnTo>
                    <a:pt x="133" y="49"/>
                  </a:lnTo>
                  <a:lnTo>
                    <a:pt x="159" y="54"/>
                  </a:lnTo>
                  <a:lnTo>
                    <a:pt x="188" y="56"/>
                  </a:lnTo>
                  <a:lnTo>
                    <a:pt x="216" y="54"/>
                  </a:lnTo>
                  <a:lnTo>
                    <a:pt x="242" y="49"/>
                  </a:lnTo>
                  <a:lnTo>
                    <a:pt x="266" y="44"/>
                  </a:lnTo>
                  <a:lnTo>
                    <a:pt x="288" y="35"/>
                  </a:lnTo>
                  <a:lnTo>
                    <a:pt x="308" y="26"/>
                  </a:lnTo>
                  <a:lnTo>
                    <a:pt x="325" y="18"/>
                  </a:lnTo>
                  <a:lnTo>
                    <a:pt x="340" y="10"/>
                  </a:lnTo>
                  <a:lnTo>
                    <a:pt x="352" y="4"/>
                  </a:lnTo>
                  <a:lnTo>
                    <a:pt x="362" y="0"/>
                  </a:lnTo>
                  <a:lnTo>
                    <a:pt x="369" y="0"/>
                  </a:lnTo>
                  <a:lnTo>
                    <a:pt x="374" y="3"/>
                  </a:lnTo>
                  <a:lnTo>
                    <a:pt x="375" y="11"/>
                  </a:lnTo>
                  <a:lnTo>
                    <a:pt x="374" y="23"/>
                  </a:lnTo>
                  <a:lnTo>
                    <a:pt x="371" y="34"/>
                  </a:lnTo>
                  <a:lnTo>
                    <a:pt x="367" y="48"/>
                  </a:lnTo>
                  <a:lnTo>
                    <a:pt x="360" y="62"/>
                  </a:lnTo>
                  <a:lnTo>
                    <a:pt x="351" y="75"/>
                  </a:lnTo>
                  <a:lnTo>
                    <a:pt x="339" y="89"/>
                  </a:lnTo>
                  <a:lnTo>
                    <a:pt x="323" y="100"/>
                  </a:lnTo>
                  <a:lnTo>
                    <a:pt x="304" y="112"/>
                  </a:lnTo>
                  <a:lnTo>
                    <a:pt x="281" y="120"/>
                  </a:lnTo>
                  <a:lnTo>
                    <a:pt x="255" y="128"/>
                  </a:lnTo>
                  <a:lnTo>
                    <a:pt x="224" y="133"/>
                  </a:lnTo>
                  <a:lnTo>
                    <a:pt x="188" y="134"/>
                  </a:lnTo>
                  <a:lnTo>
                    <a:pt x="151" y="133"/>
                  </a:lnTo>
                  <a:lnTo>
                    <a:pt x="120" y="128"/>
                  </a:lnTo>
                  <a:lnTo>
                    <a:pt x="93" y="120"/>
                  </a:lnTo>
                  <a:lnTo>
                    <a:pt x="70" y="112"/>
                  </a:lnTo>
                  <a:lnTo>
                    <a:pt x="52" y="100"/>
                  </a:lnTo>
                  <a:lnTo>
                    <a:pt x="37" y="89"/>
                  </a:lnTo>
                  <a:lnTo>
                    <a:pt x="24" y="75"/>
                  </a:lnTo>
                  <a:lnTo>
                    <a:pt x="15" y="62"/>
                  </a:lnTo>
                  <a:lnTo>
                    <a:pt x="8" y="48"/>
                  </a:lnTo>
                  <a:lnTo>
                    <a:pt x="3" y="34"/>
                  </a:lnTo>
                  <a:lnTo>
                    <a:pt x="1" y="23"/>
                  </a:lnTo>
                  <a:lnTo>
                    <a:pt x="0" y="11"/>
                  </a:lnTo>
                  <a:lnTo>
                    <a:pt x="2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5094288" y="2565400"/>
              <a:ext cx="69850" cy="25400"/>
            </a:xfrm>
            <a:custGeom>
              <a:avLst/>
              <a:gdLst>
                <a:gd name="T0" fmla="*/ 128 w 131"/>
                <a:gd name="T1" fmla="*/ 0 h 47"/>
                <a:gd name="T2" fmla="*/ 131 w 131"/>
                <a:gd name="T3" fmla="*/ 4 h 47"/>
                <a:gd name="T4" fmla="*/ 129 w 131"/>
                <a:gd name="T5" fmla="*/ 11 h 47"/>
                <a:gd name="T6" fmla="*/ 127 w 131"/>
                <a:gd name="T7" fmla="*/ 19 h 47"/>
                <a:gd name="T8" fmla="*/ 121 w 131"/>
                <a:gd name="T9" fmla="*/ 27 h 47"/>
                <a:gd name="T10" fmla="*/ 113 w 131"/>
                <a:gd name="T11" fmla="*/ 34 h 47"/>
                <a:gd name="T12" fmla="*/ 102 w 131"/>
                <a:gd name="T13" fmla="*/ 41 h 47"/>
                <a:gd name="T14" fmla="*/ 86 w 131"/>
                <a:gd name="T15" fmla="*/ 44 h 47"/>
                <a:gd name="T16" fmla="*/ 66 w 131"/>
                <a:gd name="T17" fmla="*/ 47 h 47"/>
                <a:gd name="T18" fmla="*/ 45 w 131"/>
                <a:gd name="T19" fmla="*/ 44 h 47"/>
                <a:gd name="T20" fmla="*/ 29 w 131"/>
                <a:gd name="T21" fmla="*/ 41 h 47"/>
                <a:gd name="T22" fmla="*/ 17 w 131"/>
                <a:gd name="T23" fmla="*/ 34 h 47"/>
                <a:gd name="T24" fmla="*/ 9 w 131"/>
                <a:gd name="T25" fmla="*/ 27 h 47"/>
                <a:gd name="T26" fmla="*/ 5 w 131"/>
                <a:gd name="T27" fmla="*/ 19 h 47"/>
                <a:gd name="T28" fmla="*/ 1 w 131"/>
                <a:gd name="T29" fmla="*/ 11 h 47"/>
                <a:gd name="T30" fmla="*/ 0 w 131"/>
                <a:gd name="T31" fmla="*/ 4 h 47"/>
                <a:gd name="T32" fmla="*/ 2 w 131"/>
                <a:gd name="T33" fmla="*/ 0 h 47"/>
                <a:gd name="T34" fmla="*/ 6 w 131"/>
                <a:gd name="T35" fmla="*/ 0 h 47"/>
                <a:gd name="T36" fmla="*/ 13 w 131"/>
                <a:gd name="T37" fmla="*/ 4 h 47"/>
                <a:gd name="T38" fmla="*/ 23 w 131"/>
                <a:gd name="T39" fmla="*/ 8 h 47"/>
                <a:gd name="T40" fmla="*/ 35 w 131"/>
                <a:gd name="T41" fmla="*/ 13 h 47"/>
                <a:gd name="T42" fmla="*/ 49 w 131"/>
                <a:gd name="T43" fmla="*/ 18 h 47"/>
                <a:gd name="T44" fmla="*/ 66 w 131"/>
                <a:gd name="T45" fmla="*/ 19 h 47"/>
                <a:gd name="T46" fmla="*/ 82 w 131"/>
                <a:gd name="T47" fmla="*/ 18 h 47"/>
                <a:gd name="T48" fmla="*/ 96 w 131"/>
                <a:gd name="T49" fmla="*/ 13 h 47"/>
                <a:gd name="T50" fmla="*/ 107 w 131"/>
                <a:gd name="T51" fmla="*/ 8 h 47"/>
                <a:gd name="T52" fmla="*/ 118 w 131"/>
                <a:gd name="T53" fmla="*/ 4 h 47"/>
                <a:gd name="T54" fmla="*/ 125 w 131"/>
                <a:gd name="T55" fmla="*/ 0 h 47"/>
                <a:gd name="T56" fmla="*/ 128 w 131"/>
                <a:gd name="T5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47">
                  <a:moveTo>
                    <a:pt x="128" y="0"/>
                  </a:moveTo>
                  <a:lnTo>
                    <a:pt x="131" y="4"/>
                  </a:lnTo>
                  <a:lnTo>
                    <a:pt x="129" y="11"/>
                  </a:lnTo>
                  <a:lnTo>
                    <a:pt x="127" y="19"/>
                  </a:lnTo>
                  <a:lnTo>
                    <a:pt x="121" y="27"/>
                  </a:lnTo>
                  <a:lnTo>
                    <a:pt x="113" y="34"/>
                  </a:lnTo>
                  <a:lnTo>
                    <a:pt x="102" y="41"/>
                  </a:lnTo>
                  <a:lnTo>
                    <a:pt x="86" y="44"/>
                  </a:lnTo>
                  <a:lnTo>
                    <a:pt x="66" y="47"/>
                  </a:lnTo>
                  <a:lnTo>
                    <a:pt x="45" y="44"/>
                  </a:lnTo>
                  <a:lnTo>
                    <a:pt x="29" y="41"/>
                  </a:lnTo>
                  <a:lnTo>
                    <a:pt x="17" y="34"/>
                  </a:lnTo>
                  <a:lnTo>
                    <a:pt x="9" y="27"/>
                  </a:lnTo>
                  <a:lnTo>
                    <a:pt x="5" y="19"/>
                  </a:lnTo>
                  <a:lnTo>
                    <a:pt x="1" y="11"/>
                  </a:lnTo>
                  <a:lnTo>
                    <a:pt x="0" y="4"/>
                  </a:lnTo>
                  <a:lnTo>
                    <a:pt x="2" y="0"/>
                  </a:lnTo>
                  <a:lnTo>
                    <a:pt x="6" y="0"/>
                  </a:lnTo>
                  <a:lnTo>
                    <a:pt x="13" y="4"/>
                  </a:lnTo>
                  <a:lnTo>
                    <a:pt x="23" y="8"/>
                  </a:lnTo>
                  <a:lnTo>
                    <a:pt x="35" y="13"/>
                  </a:lnTo>
                  <a:lnTo>
                    <a:pt x="49" y="18"/>
                  </a:lnTo>
                  <a:lnTo>
                    <a:pt x="66" y="19"/>
                  </a:lnTo>
                  <a:lnTo>
                    <a:pt x="82" y="18"/>
                  </a:lnTo>
                  <a:lnTo>
                    <a:pt x="96" y="13"/>
                  </a:lnTo>
                  <a:lnTo>
                    <a:pt x="107" y="8"/>
                  </a:lnTo>
                  <a:lnTo>
                    <a:pt x="118" y="4"/>
                  </a:lnTo>
                  <a:lnTo>
                    <a:pt x="125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4972051" y="2487613"/>
              <a:ext cx="314325" cy="50800"/>
            </a:xfrm>
            <a:custGeom>
              <a:avLst/>
              <a:gdLst>
                <a:gd name="T0" fmla="*/ 2 w 595"/>
                <a:gd name="T1" fmla="*/ 0 h 97"/>
                <a:gd name="T2" fmla="*/ 9 w 595"/>
                <a:gd name="T3" fmla="*/ 0 h 97"/>
                <a:gd name="T4" fmla="*/ 21 w 595"/>
                <a:gd name="T5" fmla="*/ 4 h 97"/>
                <a:gd name="T6" fmla="*/ 36 w 595"/>
                <a:gd name="T7" fmla="*/ 10 h 97"/>
                <a:gd name="T8" fmla="*/ 56 w 595"/>
                <a:gd name="T9" fmla="*/ 17 h 97"/>
                <a:gd name="T10" fmla="*/ 80 w 595"/>
                <a:gd name="T11" fmla="*/ 25 h 97"/>
                <a:gd name="T12" fmla="*/ 106 w 595"/>
                <a:gd name="T13" fmla="*/ 33 h 97"/>
                <a:gd name="T14" fmla="*/ 139 w 595"/>
                <a:gd name="T15" fmla="*/ 41 h 97"/>
                <a:gd name="T16" fmla="*/ 173 w 595"/>
                <a:gd name="T17" fmla="*/ 48 h 97"/>
                <a:gd name="T18" fmla="*/ 211 w 595"/>
                <a:gd name="T19" fmla="*/ 54 h 97"/>
                <a:gd name="T20" fmla="*/ 253 w 595"/>
                <a:gd name="T21" fmla="*/ 58 h 97"/>
                <a:gd name="T22" fmla="*/ 298 w 595"/>
                <a:gd name="T23" fmla="*/ 59 h 97"/>
                <a:gd name="T24" fmla="*/ 342 w 595"/>
                <a:gd name="T25" fmla="*/ 58 h 97"/>
                <a:gd name="T26" fmla="*/ 383 w 595"/>
                <a:gd name="T27" fmla="*/ 54 h 97"/>
                <a:gd name="T28" fmla="*/ 421 w 595"/>
                <a:gd name="T29" fmla="*/ 48 h 97"/>
                <a:gd name="T30" fmla="*/ 457 w 595"/>
                <a:gd name="T31" fmla="*/ 41 h 97"/>
                <a:gd name="T32" fmla="*/ 488 w 595"/>
                <a:gd name="T33" fmla="*/ 33 h 97"/>
                <a:gd name="T34" fmla="*/ 515 w 595"/>
                <a:gd name="T35" fmla="*/ 25 h 97"/>
                <a:gd name="T36" fmla="*/ 539 w 595"/>
                <a:gd name="T37" fmla="*/ 17 h 97"/>
                <a:gd name="T38" fmla="*/ 559 w 595"/>
                <a:gd name="T39" fmla="*/ 10 h 97"/>
                <a:gd name="T40" fmla="*/ 574 w 595"/>
                <a:gd name="T41" fmla="*/ 4 h 97"/>
                <a:gd name="T42" fmla="*/ 585 w 595"/>
                <a:gd name="T43" fmla="*/ 0 h 97"/>
                <a:gd name="T44" fmla="*/ 592 w 595"/>
                <a:gd name="T45" fmla="*/ 0 h 97"/>
                <a:gd name="T46" fmla="*/ 595 w 595"/>
                <a:gd name="T47" fmla="*/ 3 h 97"/>
                <a:gd name="T48" fmla="*/ 593 w 595"/>
                <a:gd name="T49" fmla="*/ 8 h 97"/>
                <a:gd name="T50" fmla="*/ 591 w 595"/>
                <a:gd name="T51" fmla="*/ 14 h 97"/>
                <a:gd name="T52" fmla="*/ 585 w 595"/>
                <a:gd name="T53" fmla="*/ 22 h 97"/>
                <a:gd name="T54" fmla="*/ 578 w 595"/>
                <a:gd name="T55" fmla="*/ 30 h 97"/>
                <a:gd name="T56" fmla="*/ 568 w 595"/>
                <a:gd name="T57" fmla="*/ 38 h 97"/>
                <a:gd name="T58" fmla="*/ 554 w 595"/>
                <a:gd name="T59" fmla="*/ 48 h 97"/>
                <a:gd name="T60" fmla="*/ 537 w 595"/>
                <a:gd name="T61" fmla="*/ 57 h 97"/>
                <a:gd name="T62" fmla="*/ 516 w 595"/>
                <a:gd name="T63" fmla="*/ 66 h 97"/>
                <a:gd name="T64" fmla="*/ 492 w 595"/>
                <a:gd name="T65" fmla="*/ 74 h 97"/>
                <a:gd name="T66" fmla="*/ 463 w 595"/>
                <a:gd name="T67" fmla="*/ 82 h 97"/>
                <a:gd name="T68" fmla="*/ 430 w 595"/>
                <a:gd name="T69" fmla="*/ 88 h 97"/>
                <a:gd name="T70" fmla="*/ 390 w 595"/>
                <a:gd name="T71" fmla="*/ 93 h 97"/>
                <a:gd name="T72" fmla="*/ 346 w 595"/>
                <a:gd name="T73" fmla="*/ 96 h 97"/>
                <a:gd name="T74" fmla="*/ 298 w 595"/>
                <a:gd name="T75" fmla="*/ 97 h 97"/>
                <a:gd name="T76" fmla="*/ 248 w 595"/>
                <a:gd name="T77" fmla="*/ 96 h 97"/>
                <a:gd name="T78" fmla="*/ 204 w 595"/>
                <a:gd name="T79" fmla="*/ 93 h 97"/>
                <a:gd name="T80" fmla="*/ 166 w 595"/>
                <a:gd name="T81" fmla="*/ 88 h 97"/>
                <a:gd name="T82" fmla="*/ 132 w 595"/>
                <a:gd name="T83" fmla="*/ 82 h 97"/>
                <a:gd name="T84" fmla="*/ 103 w 595"/>
                <a:gd name="T85" fmla="*/ 74 h 97"/>
                <a:gd name="T86" fmla="*/ 79 w 595"/>
                <a:gd name="T87" fmla="*/ 66 h 97"/>
                <a:gd name="T88" fmla="*/ 58 w 595"/>
                <a:gd name="T89" fmla="*/ 57 h 97"/>
                <a:gd name="T90" fmla="*/ 41 w 595"/>
                <a:gd name="T91" fmla="*/ 48 h 97"/>
                <a:gd name="T92" fmla="*/ 27 w 595"/>
                <a:gd name="T93" fmla="*/ 38 h 97"/>
                <a:gd name="T94" fmla="*/ 16 w 595"/>
                <a:gd name="T95" fmla="*/ 30 h 97"/>
                <a:gd name="T96" fmla="*/ 9 w 595"/>
                <a:gd name="T97" fmla="*/ 22 h 97"/>
                <a:gd name="T98" fmla="*/ 4 w 595"/>
                <a:gd name="T99" fmla="*/ 14 h 97"/>
                <a:gd name="T100" fmla="*/ 1 w 595"/>
                <a:gd name="T101" fmla="*/ 8 h 97"/>
                <a:gd name="T102" fmla="*/ 0 w 595"/>
                <a:gd name="T103" fmla="*/ 3 h 97"/>
                <a:gd name="T104" fmla="*/ 2 w 595"/>
                <a:gd name="T10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95" h="97">
                  <a:moveTo>
                    <a:pt x="2" y="0"/>
                  </a:moveTo>
                  <a:lnTo>
                    <a:pt x="9" y="0"/>
                  </a:lnTo>
                  <a:lnTo>
                    <a:pt x="21" y="4"/>
                  </a:lnTo>
                  <a:lnTo>
                    <a:pt x="36" y="10"/>
                  </a:lnTo>
                  <a:lnTo>
                    <a:pt x="56" y="17"/>
                  </a:lnTo>
                  <a:lnTo>
                    <a:pt x="80" y="25"/>
                  </a:lnTo>
                  <a:lnTo>
                    <a:pt x="106" y="33"/>
                  </a:lnTo>
                  <a:lnTo>
                    <a:pt x="139" y="41"/>
                  </a:lnTo>
                  <a:lnTo>
                    <a:pt x="173" y="48"/>
                  </a:lnTo>
                  <a:lnTo>
                    <a:pt x="211" y="54"/>
                  </a:lnTo>
                  <a:lnTo>
                    <a:pt x="253" y="58"/>
                  </a:lnTo>
                  <a:lnTo>
                    <a:pt x="298" y="59"/>
                  </a:lnTo>
                  <a:lnTo>
                    <a:pt x="342" y="58"/>
                  </a:lnTo>
                  <a:lnTo>
                    <a:pt x="383" y="54"/>
                  </a:lnTo>
                  <a:lnTo>
                    <a:pt x="421" y="48"/>
                  </a:lnTo>
                  <a:lnTo>
                    <a:pt x="457" y="41"/>
                  </a:lnTo>
                  <a:lnTo>
                    <a:pt x="488" y="33"/>
                  </a:lnTo>
                  <a:lnTo>
                    <a:pt x="515" y="25"/>
                  </a:lnTo>
                  <a:lnTo>
                    <a:pt x="539" y="17"/>
                  </a:lnTo>
                  <a:lnTo>
                    <a:pt x="559" y="10"/>
                  </a:lnTo>
                  <a:lnTo>
                    <a:pt x="574" y="4"/>
                  </a:lnTo>
                  <a:lnTo>
                    <a:pt x="585" y="0"/>
                  </a:lnTo>
                  <a:lnTo>
                    <a:pt x="592" y="0"/>
                  </a:lnTo>
                  <a:lnTo>
                    <a:pt x="595" y="3"/>
                  </a:lnTo>
                  <a:lnTo>
                    <a:pt x="593" y="8"/>
                  </a:lnTo>
                  <a:lnTo>
                    <a:pt x="591" y="14"/>
                  </a:lnTo>
                  <a:lnTo>
                    <a:pt x="585" y="22"/>
                  </a:lnTo>
                  <a:lnTo>
                    <a:pt x="578" y="30"/>
                  </a:lnTo>
                  <a:lnTo>
                    <a:pt x="568" y="38"/>
                  </a:lnTo>
                  <a:lnTo>
                    <a:pt x="554" y="48"/>
                  </a:lnTo>
                  <a:lnTo>
                    <a:pt x="537" y="57"/>
                  </a:lnTo>
                  <a:lnTo>
                    <a:pt x="516" y="66"/>
                  </a:lnTo>
                  <a:lnTo>
                    <a:pt x="492" y="74"/>
                  </a:lnTo>
                  <a:lnTo>
                    <a:pt x="463" y="82"/>
                  </a:lnTo>
                  <a:lnTo>
                    <a:pt x="430" y="88"/>
                  </a:lnTo>
                  <a:lnTo>
                    <a:pt x="390" y="93"/>
                  </a:lnTo>
                  <a:lnTo>
                    <a:pt x="346" y="96"/>
                  </a:lnTo>
                  <a:lnTo>
                    <a:pt x="298" y="97"/>
                  </a:lnTo>
                  <a:lnTo>
                    <a:pt x="248" y="96"/>
                  </a:lnTo>
                  <a:lnTo>
                    <a:pt x="204" y="93"/>
                  </a:lnTo>
                  <a:lnTo>
                    <a:pt x="166" y="88"/>
                  </a:lnTo>
                  <a:lnTo>
                    <a:pt x="132" y="82"/>
                  </a:lnTo>
                  <a:lnTo>
                    <a:pt x="103" y="74"/>
                  </a:lnTo>
                  <a:lnTo>
                    <a:pt x="79" y="66"/>
                  </a:lnTo>
                  <a:lnTo>
                    <a:pt x="58" y="57"/>
                  </a:lnTo>
                  <a:lnTo>
                    <a:pt x="41" y="48"/>
                  </a:lnTo>
                  <a:lnTo>
                    <a:pt x="27" y="38"/>
                  </a:lnTo>
                  <a:lnTo>
                    <a:pt x="16" y="30"/>
                  </a:lnTo>
                  <a:lnTo>
                    <a:pt x="9" y="22"/>
                  </a:lnTo>
                  <a:lnTo>
                    <a:pt x="4" y="14"/>
                  </a:lnTo>
                  <a:lnTo>
                    <a:pt x="1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7945E"/>
            </a:solidFill>
            <a:ln w="0">
              <a:solidFill>
                <a:srgbClr val="F7945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4405313" y="2820988"/>
              <a:ext cx="723900" cy="376238"/>
            </a:xfrm>
            <a:custGeom>
              <a:avLst/>
              <a:gdLst>
                <a:gd name="T0" fmla="*/ 1369 w 1369"/>
                <a:gd name="T1" fmla="*/ 0 h 711"/>
                <a:gd name="T2" fmla="*/ 1369 w 1369"/>
                <a:gd name="T3" fmla="*/ 711 h 711"/>
                <a:gd name="T4" fmla="*/ 0 w 1369"/>
                <a:gd name="T5" fmla="*/ 711 h 711"/>
                <a:gd name="T6" fmla="*/ 3 w 1369"/>
                <a:gd name="T7" fmla="*/ 675 h 711"/>
                <a:gd name="T8" fmla="*/ 14 w 1369"/>
                <a:gd name="T9" fmla="*/ 637 h 711"/>
                <a:gd name="T10" fmla="*/ 32 w 1369"/>
                <a:gd name="T11" fmla="*/ 597 h 711"/>
                <a:gd name="T12" fmla="*/ 55 w 1369"/>
                <a:gd name="T13" fmla="*/ 558 h 711"/>
                <a:gd name="T14" fmla="*/ 87 w 1369"/>
                <a:gd name="T15" fmla="*/ 519 h 711"/>
                <a:gd name="T16" fmla="*/ 122 w 1369"/>
                <a:gd name="T17" fmla="*/ 478 h 711"/>
                <a:gd name="T18" fmla="*/ 164 w 1369"/>
                <a:gd name="T19" fmla="*/ 439 h 711"/>
                <a:gd name="T20" fmla="*/ 210 w 1369"/>
                <a:gd name="T21" fmla="*/ 398 h 711"/>
                <a:gd name="T22" fmla="*/ 262 w 1369"/>
                <a:gd name="T23" fmla="*/ 359 h 711"/>
                <a:gd name="T24" fmla="*/ 317 w 1369"/>
                <a:gd name="T25" fmla="*/ 321 h 711"/>
                <a:gd name="T26" fmla="*/ 377 w 1369"/>
                <a:gd name="T27" fmla="*/ 284 h 711"/>
                <a:gd name="T28" fmla="*/ 441 w 1369"/>
                <a:gd name="T29" fmla="*/ 247 h 711"/>
                <a:gd name="T30" fmla="*/ 508 w 1369"/>
                <a:gd name="T31" fmla="*/ 212 h 711"/>
                <a:gd name="T32" fmla="*/ 578 w 1369"/>
                <a:gd name="T33" fmla="*/ 180 h 711"/>
                <a:gd name="T34" fmla="*/ 651 w 1369"/>
                <a:gd name="T35" fmla="*/ 149 h 711"/>
                <a:gd name="T36" fmla="*/ 726 w 1369"/>
                <a:gd name="T37" fmla="*/ 120 h 711"/>
                <a:gd name="T38" fmla="*/ 802 w 1369"/>
                <a:gd name="T39" fmla="*/ 94 h 711"/>
                <a:gd name="T40" fmla="*/ 881 w 1369"/>
                <a:gd name="T41" fmla="*/ 70 h 711"/>
                <a:gd name="T42" fmla="*/ 961 w 1369"/>
                <a:gd name="T43" fmla="*/ 50 h 711"/>
                <a:gd name="T44" fmla="*/ 1042 w 1369"/>
                <a:gd name="T45" fmla="*/ 33 h 711"/>
                <a:gd name="T46" fmla="*/ 1123 w 1369"/>
                <a:gd name="T47" fmla="*/ 19 h 711"/>
                <a:gd name="T48" fmla="*/ 1205 w 1369"/>
                <a:gd name="T49" fmla="*/ 9 h 711"/>
                <a:gd name="T50" fmla="*/ 1287 w 1369"/>
                <a:gd name="T51" fmla="*/ 2 h 711"/>
                <a:gd name="T52" fmla="*/ 1369 w 1369"/>
                <a:gd name="T53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9" h="711">
                  <a:moveTo>
                    <a:pt x="1369" y="0"/>
                  </a:moveTo>
                  <a:lnTo>
                    <a:pt x="1369" y="711"/>
                  </a:lnTo>
                  <a:lnTo>
                    <a:pt x="0" y="711"/>
                  </a:lnTo>
                  <a:lnTo>
                    <a:pt x="3" y="675"/>
                  </a:lnTo>
                  <a:lnTo>
                    <a:pt x="14" y="637"/>
                  </a:lnTo>
                  <a:lnTo>
                    <a:pt x="32" y="597"/>
                  </a:lnTo>
                  <a:lnTo>
                    <a:pt x="55" y="558"/>
                  </a:lnTo>
                  <a:lnTo>
                    <a:pt x="87" y="519"/>
                  </a:lnTo>
                  <a:lnTo>
                    <a:pt x="122" y="478"/>
                  </a:lnTo>
                  <a:lnTo>
                    <a:pt x="164" y="439"/>
                  </a:lnTo>
                  <a:lnTo>
                    <a:pt x="210" y="398"/>
                  </a:lnTo>
                  <a:lnTo>
                    <a:pt x="262" y="359"/>
                  </a:lnTo>
                  <a:lnTo>
                    <a:pt x="317" y="321"/>
                  </a:lnTo>
                  <a:lnTo>
                    <a:pt x="377" y="284"/>
                  </a:lnTo>
                  <a:lnTo>
                    <a:pt x="441" y="247"/>
                  </a:lnTo>
                  <a:lnTo>
                    <a:pt x="508" y="212"/>
                  </a:lnTo>
                  <a:lnTo>
                    <a:pt x="578" y="180"/>
                  </a:lnTo>
                  <a:lnTo>
                    <a:pt x="651" y="149"/>
                  </a:lnTo>
                  <a:lnTo>
                    <a:pt x="726" y="120"/>
                  </a:lnTo>
                  <a:lnTo>
                    <a:pt x="802" y="94"/>
                  </a:lnTo>
                  <a:lnTo>
                    <a:pt x="881" y="70"/>
                  </a:lnTo>
                  <a:lnTo>
                    <a:pt x="961" y="50"/>
                  </a:lnTo>
                  <a:lnTo>
                    <a:pt x="1042" y="33"/>
                  </a:lnTo>
                  <a:lnTo>
                    <a:pt x="1123" y="19"/>
                  </a:lnTo>
                  <a:lnTo>
                    <a:pt x="1205" y="9"/>
                  </a:lnTo>
                  <a:lnTo>
                    <a:pt x="1287" y="2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D58E64"/>
            </a:solidFill>
            <a:ln w="0">
              <a:solidFill>
                <a:srgbClr val="D58E6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>
              <a:off x="5129213" y="2820988"/>
              <a:ext cx="725488" cy="376238"/>
            </a:xfrm>
            <a:custGeom>
              <a:avLst/>
              <a:gdLst>
                <a:gd name="T0" fmla="*/ 0 w 1369"/>
                <a:gd name="T1" fmla="*/ 0 h 711"/>
                <a:gd name="T2" fmla="*/ 81 w 1369"/>
                <a:gd name="T3" fmla="*/ 2 h 711"/>
                <a:gd name="T4" fmla="*/ 163 w 1369"/>
                <a:gd name="T5" fmla="*/ 9 h 711"/>
                <a:gd name="T6" fmla="*/ 245 w 1369"/>
                <a:gd name="T7" fmla="*/ 19 h 711"/>
                <a:gd name="T8" fmla="*/ 325 w 1369"/>
                <a:gd name="T9" fmla="*/ 33 h 711"/>
                <a:gd name="T10" fmla="*/ 406 w 1369"/>
                <a:gd name="T11" fmla="*/ 50 h 711"/>
                <a:gd name="T12" fmla="*/ 487 w 1369"/>
                <a:gd name="T13" fmla="*/ 70 h 711"/>
                <a:gd name="T14" fmla="*/ 565 w 1369"/>
                <a:gd name="T15" fmla="*/ 94 h 711"/>
                <a:gd name="T16" fmla="*/ 642 w 1369"/>
                <a:gd name="T17" fmla="*/ 120 h 711"/>
                <a:gd name="T18" fmla="*/ 717 w 1369"/>
                <a:gd name="T19" fmla="*/ 149 h 711"/>
                <a:gd name="T20" fmla="*/ 789 w 1369"/>
                <a:gd name="T21" fmla="*/ 180 h 711"/>
                <a:gd name="T22" fmla="*/ 860 w 1369"/>
                <a:gd name="T23" fmla="*/ 212 h 711"/>
                <a:gd name="T24" fmla="*/ 927 w 1369"/>
                <a:gd name="T25" fmla="*/ 247 h 711"/>
                <a:gd name="T26" fmla="*/ 990 w 1369"/>
                <a:gd name="T27" fmla="*/ 284 h 711"/>
                <a:gd name="T28" fmla="*/ 1050 w 1369"/>
                <a:gd name="T29" fmla="*/ 321 h 711"/>
                <a:gd name="T30" fmla="*/ 1106 w 1369"/>
                <a:gd name="T31" fmla="*/ 359 h 711"/>
                <a:gd name="T32" fmla="*/ 1158 w 1369"/>
                <a:gd name="T33" fmla="*/ 398 h 711"/>
                <a:gd name="T34" fmla="*/ 1204 w 1369"/>
                <a:gd name="T35" fmla="*/ 439 h 711"/>
                <a:gd name="T36" fmla="*/ 1245 w 1369"/>
                <a:gd name="T37" fmla="*/ 478 h 711"/>
                <a:gd name="T38" fmla="*/ 1281 w 1369"/>
                <a:gd name="T39" fmla="*/ 519 h 711"/>
                <a:gd name="T40" fmla="*/ 1312 w 1369"/>
                <a:gd name="T41" fmla="*/ 558 h 711"/>
                <a:gd name="T42" fmla="*/ 1337 w 1369"/>
                <a:gd name="T43" fmla="*/ 597 h 711"/>
                <a:gd name="T44" fmla="*/ 1354 w 1369"/>
                <a:gd name="T45" fmla="*/ 637 h 711"/>
                <a:gd name="T46" fmla="*/ 1364 w 1369"/>
                <a:gd name="T47" fmla="*/ 675 h 711"/>
                <a:gd name="T48" fmla="*/ 1369 w 1369"/>
                <a:gd name="T49" fmla="*/ 711 h 711"/>
                <a:gd name="T50" fmla="*/ 0 w 1369"/>
                <a:gd name="T51" fmla="*/ 711 h 711"/>
                <a:gd name="T52" fmla="*/ 0 w 1369"/>
                <a:gd name="T53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9" h="711">
                  <a:moveTo>
                    <a:pt x="0" y="0"/>
                  </a:moveTo>
                  <a:lnTo>
                    <a:pt x="81" y="2"/>
                  </a:lnTo>
                  <a:lnTo>
                    <a:pt x="163" y="9"/>
                  </a:lnTo>
                  <a:lnTo>
                    <a:pt x="245" y="19"/>
                  </a:lnTo>
                  <a:lnTo>
                    <a:pt x="325" y="33"/>
                  </a:lnTo>
                  <a:lnTo>
                    <a:pt x="406" y="50"/>
                  </a:lnTo>
                  <a:lnTo>
                    <a:pt x="487" y="70"/>
                  </a:lnTo>
                  <a:lnTo>
                    <a:pt x="565" y="94"/>
                  </a:lnTo>
                  <a:lnTo>
                    <a:pt x="642" y="120"/>
                  </a:lnTo>
                  <a:lnTo>
                    <a:pt x="717" y="149"/>
                  </a:lnTo>
                  <a:lnTo>
                    <a:pt x="789" y="180"/>
                  </a:lnTo>
                  <a:lnTo>
                    <a:pt x="860" y="212"/>
                  </a:lnTo>
                  <a:lnTo>
                    <a:pt x="927" y="247"/>
                  </a:lnTo>
                  <a:lnTo>
                    <a:pt x="990" y="284"/>
                  </a:lnTo>
                  <a:lnTo>
                    <a:pt x="1050" y="321"/>
                  </a:lnTo>
                  <a:lnTo>
                    <a:pt x="1106" y="359"/>
                  </a:lnTo>
                  <a:lnTo>
                    <a:pt x="1158" y="398"/>
                  </a:lnTo>
                  <a:lnTo>
                    <a:pt x="1204" y="439"/>
                  </a:lnTo>
                  <a:lnTo>
                    <a:pt x="1245" y="478"/>
                  </a:lnTo>
                  <a:lnTo>
                    <a:pt x="1281" y="519"/>
                  </a:lnTo>
                  <a:lnTo>
                    <a:pt x="1312" y="558"/>
                  </a:lnTo>
                  <a:lnTo>
                    <a:pt x="1337" y="597"/>
                  </a:lnTo>
                  <a:lnTo>
                    <a:pt x="1354" y="637"/>
                  </a:lnTo>
                  <a:lnTo>
                    <a:pt x="1364" y="675"/>
                  </a:lnTo>
                  <a:lnTo>
                    <a:pt x="1369" y="711"/>
                  </a:lnTo>
                  <a:lnTo>
                    <a:pt x="0" y="7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8E64"/>
            </a:solidFill>
            <a:ln w="0">
              <a:solidFill>
                <a:srgbClr val="D58E6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22"/>
            <p:cNvSpPr>
              <a:spLocks/>
            </p:cNvSpPr>
            <p:nvPr/>
          </p:nvSpPr>
          <p:spPr bwMode="auto">
            <a:xfrm>
              <a:off x="4908551" y="2820988"/>
              <a:ext cx="449263" cy="131763"/>
            </a:xfrm>
            <a:custGeom>
              <a:avLst/>
              <a:gdLst>
                <a:gd name="T0" fmla="*/ 417 w 847"/>
                <a:gd name="T1" fmla="*/ 0 h 248"/>
                <a:gd name="T2" fmla="*/ 524 w 847"/>
                <a:gd name="T3" fmla="*/ 4 h 248"/>
                <a:gd name="T4" fmla="*/ 633 w 847"/>
                <a:gd name="T5" fmla="*/ 15 h 248"/>
                <a:gd name="T6" fmla="*/ 740 w 847"/>
                <a:gd name="T7" fmla="*/ 32 h 248"/>
                <a:gd name="T8" fmla="*/ 847 w 847"/>
                <a:gd name="T9" fmla="*/ 55 h 248"/>
                <a:gd name="T10" fmla="*/ 839 w 847"/>
                <a:gd name="T11" fmla="*/ 63 h 248"/>
                <a:gd name="T12" fmla="*/ 829 w 847"/>
                <a:gd name="T13" fmla="*/ 75 h 248"/>
                <a:gd name="T14" fmla="*/ 813 w 847"/>
                <a:gd name="T15" fmla="*/ 89 h 248"/>
                <a:gd name="T16" fmla="*/ 794 w 847"/>
                <a:gd name="T17" fmla="*/ 105 h 248"/>
                <a:gd name="T18" fmla="*/ 771 w 847"/>
                <a:gd name="T19" fmla="*/ 123 h 248"/>
                <a:gd name="T20" fmla="*/ 745 w 847"/>
                <a:gd name="T21" fmla="*/ 142 h 248"/>
                <a:gd name="T22" fmla="*/ 715 w 847"/>
                <a:gd name="T23" fmla="*/ 161 h 248"/>
                <a:gd name="T24" fmla="*/ 681 w 847"/>
                <a:gd name="T25" fmla="*/ 181 h 248"/>
                <a:gd name="T26" fmla="*/ 644 w 847"/>
                <a:gd name="T27" fmla="*/ 198 h 248"/>
                <a:gd name="T28" fmla="*/ 605 w 847"/>
                <a:gd name="T29" fmla="*/ 215 h 248"/>
                <a:gd name="T30" fmla="*/ 561 w 847"/>
                <a:gd name="T31" fmla="*/ 229 h 248"/>
                <a:gd name="T32" fmla="*/ 516 w 847"/>
                <a:gd name="T33" fmla="*/ 239 h 248"/>
                <a:gd name="T34" fmla="*/ 468 w 847"/>
                <a:gd name="T35" fmla="*/ 246 h 248"/>
                <a:gd name="T36" fmla="*/ 417 w 847"/>
                <a:gd name="T37" fmla="*/ 248 h 248"/>
                <a:gd name="T38" fmla="*/ 365 w 847"/>
                <a:gd name="T39" fmla="*/ 246 h 248"/>
                <a:gd name="T40" fmla="*/ 317 w 847"/>
                <a:gd name="T41" fmla="*/ 239 h 248"/>
                <a:gd name="T42" fmla="*/ 271 w 847"/>
                <a:gd name="T43" fmla="*/ 229 h 248"/>
                <a:gd name="T44" fmla="*/ 230 w 847"/>
                <a:gd name="T45" fmla="*/ 213 h 248"/>
                <a:gd name="T46" fmla="*/ 192 w 847"/>
                <a:gd name="T47" fmla="*/ 197 h 248"/>
                <a:gd name="T48" fmla="*/ 156 w 847"/>
                <a:gd name="T49" fmla="*/ 180 h 248"/>
                <a:gd name="T50" fmla="*/ 125 w 847"/>
                <a:gd name="T51" fmla="*/ 160 h 248"/>
                <a:gd name="T52" fmla="*/ 96 w 847"/>
                <a:gd name="T53" fmla="*/ 141 h 248"/>
                <a:gd name="T54" fmla="*/ 72 w 847"/>
                <a:gd name="T55" fmla="*/ 122 h 248"/>
                <a:gd name="T56" fmla="*/ 50 w 847"/>
                <a:gd name="T57" fmla="*/ 104 h 248"/>
                <a:gd name="T58" fmla="*/ 33 w 847"/>
                <a:gd name="T59" fmla="*/ 87 h 248"/>
                <a:gd name="T60" fmla="*/ 19 w 847"/>
                <a:gd name="T61" fmla="*/ 72 h 248"/>
                <a:gd name="T62" fmla="*/ 9 w 847"/>
                <a:gd name="T63" fmla="*/ 62 h 248"/>
                <a:gd name="T64" fmla="*/ 3 w 847"/>
                <a:gd name="T65" fmla="*/ 55 h 248"/>
                <a:gd name="T66" fmla="*/ 0 w 847"/>
                <a:gd name="T67" fmla="*/ 52 h 248"/>
                <a:gd name="T68" fmla="*/ 104 w 847"/>
                <a:gd name="T69" fmla="*/ 30 h 248"/>
                <a:gd name="T70" fmla="*/ 208 w 847"/>
                <a:gd name="T71" fmla="*/ 13 h 248"/>
                <a:gd name="T72" fmla="*/ 313 w 847"/>
                <a:gd name="T73" fmla="*/ 3 h 248"/>
                <a:gd name="T74" fmla="*/ 417 w 847"/>
                <a:gd name="T7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7" h="248">
                  <a:moveTo>
                    <a:pt x="417" y="0"/>
                  </a:moveTo>
                  <a:lnTo>
                    <a:pt x="524" y="4"/>
                  </a:lnTo>
                  <a:lnTo>
                    <a:pt x="633" y="15"/>
                  </a:lnTo>
                  <a:lnTo>
                    <a:pt x="740" y="32"/>
                  </a:lnTo>
                  <a:lnTo>
                    <a:pt x="847" y="55"/>
                  </a:lnTo>
                  <a:lnTo>
                    <a:pt x="839" y="63"/>
                  </a:lnTo>
                  <a:lnTo>
                    <a:pt x="829" y="75"/>
                  </a:lnTo>
                  <a:lnTo>
                    <a:pt x="813" y="89"/>
                  </a:lnTo>
                  <a:lnTo>
                    <a:pt x="794" y="105"/>
                  </a:lnTo>
                  <a:lnTo>
                    <a:pt x="771" y="123"/>
                  </a:lnTo>
                  <a:lnTo>
                    <a:pt x="745" y="142"/>
                  </a:lnTo>
                  <a:lnTo>
                    <a:pt x="715" y="161"/>
                  </a:lnTo>
                  <a:lnTo>
                    <a:pt x="681" y="181"/>
                  </a:lnTo>
                  <a:lnTo>
                    <a:pt x="644" y="198"/>
                  </a:lnTo>
                  <a:lnTo>
                    <a:pt x="605" y="215"/>
                  </a:lnTo>
                  <a:lnTo>
                    <a:pt x="561" y="229"/>
                  </a:lnTo>
                  <a:lnTo>
                    <a:pt x="516" y="239"/>
                  </a:lnTo>
                  <a:lnTo>
                    <a:pt x="468" y="246"/>
                  </a:lnTo>
                  <a:lnTo>
                    <a:pt x="417" y="248"/>
                  </a:lnTo>
                  <a:lnTo>
                    <a:pt x="365" y="246"/>
                  </a:lnTo>
                  <a:lnTo>
                    <a:pt x="317" y="239"/>
                  </a:lnTo>
                  <a:lnTo>
                    <a:pt x="271" y="229"/>
                  </a:lnTo>
                  <a:lnTo>
                    <a:pt x="230" y="213"/>
                  </a:lnTo>
                  <a:lnTo>
                    <a:pt x="192" y="197"/>
                  </a:lnTo>
                  <a:lnTo>
                    <a:pt x="156" y="180"/>
                  </a:lnTo>
                  <a:lnTo>
                    <a:pt x="125" y="160"/>
                  </a:lnTo>
                  <a:lnTo>
                    <a:pt x="96" y="141"/>
                  </a:lnTo>
                  <a:lnTo>
                    <a:pt x="72" y="122"/>
                  </a:lnTo>
                  <a:lnTo>
                    <a:pt x="50" y="104"/>
                  </a:lnTo>
                  <a:lnTo>
                    <a:pt x="33" y="87"/>
                  </a:lnTo>
                  <a:lnTo>
                    <a:pt x="19" y="72"/>
                  </a:lnTo>
                  <a:lnTo>
                    <a:pt x="9" y="62"/>
                  </a:lnTo>
                  <a:lnTo>
                    <a:pt x="3" y="55"/>
                  </a:lnTo>
                  <a:lnTo>
                    <a:pt x="0" y="52"/>
                  </a:lnTo>
                  <a:lnTo>
                    <a:pt x="104" y="30"/>
                  </a:lnTo>
                  <a:lnTo>
                    <a:pt x="208" y="13"/>
                  </a:lnTo>
                  <a:lnTo>
                    <a:pt x="313" y="3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rgbClr val="BF805A"/>
            </a:solidFill>
            <a:ln w="0">
              <a:solidFill>
                <a:srgbClr val="BF805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23"/>
            <p:cNvSpPr>
              <a:spLocks/>
            </p:cNvSpPr>
            <p:nvPr/>
          </p:nvSpPr>
          <p:spPr bwMode="auto">
            <a:xfrm>
              <a:off x="4979988" y="2809875"/>
              <a:ext cx="298450" cy="77788"/>
            </a:xfrm>
            <a:custGeom>
              <a:avLst/>
              <a:gdLst>
                <a:gd name="T0" fmla="*/ 281 w 564"/>
                <a:gd name="T1" fmla="*/ 0 h 149"/>
                <a:gd name="T2" fmla="*/ 323 w 564"/>
                <a:gd name="T3" fmla="*/ 1 h 149"/>
                <a:gd name="T4" fmla="*/ 364 w 564"/>
                <a:gd name="T5" fmla="*/ 4 h 149"/>
                <a:gd name="T6" fmla="*/ 402 w 564"/>
                <a:gd name="T7" fmla="*/ 9 h 149"/>
                <a:gd name="T8" fmla="*/ 437 w 564"/>
                <a:gd name="T9" fmla="*/ 15 h 149"/>
                <a:gd name="T10" fmla="*/ 468 w 564"/>
                <a:gd name="T11" fmla="*/ 20 h 149"/>
                <a:gd name="T12" fmla="*/ 495 w 564"/>
                <a:gd name="T13" fmla="*/ 27 h 149"/>
                <a:gd name="T14" fmla="*/ 519 w 564"/>
                <a:gd name="T15" fmla="*/ 33 h 149"/>
                <a:gd name="T16" fmla="*/ 537 w 564"/>
                <a:gd name="T17" fmla="*/ 38 h 149"/>
                <a:gd name="T18" fmla="*/ 551 w 564"/>
                <a:gd name="T19" fmla="*/ 42 h 149"/>
                <a:gd name="T20" fmla="*/ 560 w 564"/>
                <a:gd name="T21" fmla="*/ 46 h 149"/>
                <a:gd name="T22" fmla="*/ 564 w 564"/>
                <a:gd name="T23" fmla="*/ 47 h 149"/>
                <a:gd name="T24" fmla="*/ 561 w 564"/>
                <a:gd name="T25" fmla="*/ 48 h 149"/>
                <a:gd name="T26" fmla="*/ 555 w 564"/>
                <a:gd name="T27" fmla="*/ 54 h 149"/>
                <a:gd name="T28" fmla="*/ 547 w 564"/>
                <a:gd name="T29" fmla="*/ 62 h 149"/>
                <a:gd name="T30" fmla="*/ 535 w 564"/>
                <a:gd name="T31" fmla="*/ 72 h 149"/>
                <a:gd name="T32" fmla="*/ 517 w 564"/>
                <a:gd name="T33" fmla="*/ 85 h 149"/>
                <a:gd name="T34" fmla="*/ 497 w 564"/>
                <a:gd name="T35" fmla="*/ 98 h 149"/>
                <a:gd name="T36" fmla="*/ 472 w 564"/>
                <a:gd name="T37" fmla="*/ 111 h 149"/>
                <a:gd name="T38" fmla="*/ 444 w 564"/>
                <a:gd name="T39" fmla="*/ 122 h 149"/>
                <a:gd name="T40" fmla="*/ 410 w 564"/>
                <a:gd name="T41" fmla="*/ 133 h 149"/>
                <a:gd name="T42" fmla="*/ 372 w 564"/>
                <a:gd name="T43" fmla="*/ 142 h 149"/>
                <a:gd name="T44" fmla="*/ 329 w 564"/>
                <a:gd name="T45" fmla="*/ 146 h 149"/>
                <a:gd name="T46" fmla="*/ 282 w 564"/>
                <a:gd name="T47" fmla="*/ 149 h 149"/>
                <a:gd name="T48" fmla="*/ 233 w 564"/>
                <a:gd name="T49" fmla="*/ 146 h 149"/>
                <a:gd name="T50" fmla="*/ 192 w 564"/>
                <a:gd name="T51" fmla="*/ 142 h 149"/>
                <a:gd name="T52" fmla="*/ 154 w 564"/>
                <a:gd name="T53" fmla="*/ 133 h 149"/>
                <a:gd name="T54" fmla="*/ 120 w 564"/>
                <a:gd name="T55" fmla="*/ 122 h 149"/>
                <a:gd name="T56" fmla="*/ 90 w 564"/>
                <a:gd name="T57" fmla="*/ 111 h 149"/>
                <a:gd name="T58" fmla="*/ 66 w 564"/>
                <a:gd name="T59" fmla="*/ 98 h 149"/>
                <a:gd name="T60" fmla="*/ 45 w 564"/>
                <a:gd name="T61" fmla="*/ 85 h 149"/>
                <a:gd name="T62" fmla="*/ 28 w 564"/>
                <a:gd name="T63" fmla="*/ 72 h 149"/>
                <a:gd name="T64" fmla="*/ 15 w 564"/>
                <a:gd name="T65" fmla="*/ 62 h 149"/>
                <a:gd name="T66" fmla="*/ 7 w 564"/>
                <a:gd name="T67" fmla="*/ 54 h 149"/>
                <a:gd name="T68" fmla="*/ 1 w 564"/>
                <a:gd name="T69" fmla="*/ 48 h 149"/>
                <a:gd name="T70" fmla="*/ 0 w 564"/>
                <a:gd name="T71" fmla="*/ 47 h 149"/>
                <a:gd name="T72" fmla="*/ 48 w 564"/>
                <a:gd name="T73" fmla="*/ 30 h 149"/>
                <a:gd name="T74" fmla="*/ 96 w 564"/>
                <a:gd name="T75" fmla="*/ 17 h 149"/>
                <a:gd name="T76" fmla="*/ 143 w 564"/>
                <a:gd name="T77" fmla="*/ 8 h 149"/>
                <a:gd name="T78" fmla="*/ 191 w 564"/>
                <a:gd name="T79" fmla="*/ 2 h 149"/>
                <a:gd name="T80" fmla="*/ 237 w 564"/>
                <a:gd name="T81" fmla="*/ 0 h 149"/>
                <a:gd name="T82" fmla="*/ 281 w 564"/>
                <a:gd name="T8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4" h="149">
                  <a:moveTo>
                    <a:pt x="281" y="0"/>
                  </a:moveTo>
                  <a:lnTo>
                    <a:pt x="323" y="1"/>
                  </a:lnTo>
                  <a:lnTo>
                    <a:pt x="364" y="4"/>
                  </a:lnTo>
                  <a:lnTo>
                    <a:pt x="402" y="9"/>
                  </a:lnTo>
                  <a:lnTo>
                    <a:pt x="437" y="15"/>
                  </a:lnTo>
                  <a:lnTo>
                    <a:pt x="468" y="20"/>
                  </a:lnTo>
                  <a:lnTo>
                    <a:pt x="495" y="27"/>
                  </a:lnTo>
                  <a:lnTo>
                    <a:pt x="519" y="33"/>
                  </a:lnTo>
                  <a:lnTo>
                    <a:pt x="537" y="38"/>
                  </a:lnTo>
                  <a:lnTo>
                    <a:pt x="551" y="42"/>
                  </a:lnTo>
                  <a:lnTo>
                    <a:pt x="560" y="46"/>
                  </a:lnTo>
                  <a:lnTo>
                    <a:pt x="564" y="47"/>
                  </a:lnTo>
                  <a:lnTo>
                    <a:pt x="561" y="48"/>
                  </a:lnTo>
                  <a:lnTo>
                    <a:pt x="555" y="54"/>
                  </a:lnTo>
                  <a:lnTo>
                    <a:pt x="547" y="62"/>
                  </a:lnTo>
                  <a:lnTo>
                    <a:pt x="535" y="72"/>
                  </a:lnTo>
                  <a:lnTo>
                    <a:pt x="517" y="85"/>
                  </a:lnTo>
                  <a:lnTo>
                    <a:pt x="497" y="98"/>
                  </a:lnTo>
                  <a:lnTo>
                    <a:pt x="472" y="111"/>
                  </a:lnTo>
                  <a:lnTo>
                    <a:pt x="444" y="122"/>
                  </a:lnTo>
                  <a:lnTo>
                    <a:pt x="410" y="133"/>
                  </a:lnTo>
                  <a:lnTo>
                    <a:pt x="372" y="142"/>
                  </a:lnTo>
                  <a:lnTo>
                    <a:pt x="329" y="146"/>
                  </a:lnTo>
                  <a:lnTo>
                    <a:pt x="282" y="149"/>
                  </a:lnTo>
                  <a:lnTo>
                    <a:pt x="233" y="146"/>
                  </a:lnTo>
                  <a:lnTo>
                    <a:pt x="192" y="142"/>
                  </a:lnTo>
                  <a:lnTo>
                    <a:pt x="154" y="133"/>
                  </a:lnTo>
                  <a:lnTo>
                    <a:pt x="120" y="122"/>
                  </a:lnTo>
                  <a:lnTo>
                    <a:pt x="90" y="111"/>
                  </a:lnTo>
                  <a:lnTo>
                    <a:pt x="66" y="98"/>
                  </a:lnTo>
                  <a:lnTo>
                    <a:pt x="45" y="85"/>
                  </a:lnTo>
                  <a:lnTo>
                    <a:pt x="28" y="72"/>
                  </a:lnTo>
                  <a:lnTo>
                    <a:pt x="15" y="62"/>
                  </a:lnTo>
                  <a:lnTo>
                    <a:pt x="7" y="54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48" y="30"/>
                  </a:lnTo>
                  <a:lnTo>
                    <a:pt x="96" y="17"/>
                  </a:lnTo>
                  <a:lnTo>
                    <a:pt x="143" y="8"/>
                  </a:lnTo>
                  <a:lnTo>
                    <a:pt x="191" y="2"/>
                  </a:lnTo>
                  <a:lnTo>
                    <a:pt x="237" y="0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26"/>
            <p:cNvSpPr>
              <a:spLocks/>
            </p:cNvSpPr>
            <p:nvPr/>
          </p:nvSpPr>
          <p:spPr bwMode="auto">
            <a:xfrm>
              <a:off x="4497388" y="1198563"/>
              <a:ext cx="636588" cy="1031875"/>
            </a:xfrm>
            <a:custGeom>
              <a:avLst/>
              <a:gdLst>
                <a:gd name="T0" fmla="*/ 1202 w 1202"/>
                <a:gd name="T1" fmla="*/ 926 h 1949"/>
                <a:gd name="T2" fmla="*/ 1071 w 1202"/>
                <a:gd name="T3" fmla="*/ 921 h 1949"/>
                <a:gd name="T4" fmla="*/ 950 w 1202"/>
                <a:gd name="T5" fmla="*/ 907 h 1949"/>
                <a:gd name="T6" fmla="*/ 838 w 1202"/>
                <a:gd name="T7" fmla="*/ 888 h 1949"/>
                <a:gd name="T8" fmla="*/ 734 w 1202"/>
                <a:gd name="T9" fmla="*/ 870 h 1949"/>
                <a:gd name="T10" fmla="*/ 640 w 1202"/>
                <a:gd name="T11" fmla="*/ 854 h 1949"/>
                <a:gd name="T12" fmla="*/ 553 w 1202"/>
                <a:gd name="T13" fmla="*/ 845 h 1949"/>
                <a:gd name="T14" fmla="*/ 474 w 1202"/>
                <a:gd name="T15" fmla="*/ 849 h 1949"/>
                <a:gd name="T16" fmla="*/ 403 w 1202"/>
                <a:gd name="T17" fmla="*/ 867 h 1949"/>
                <a:gd name="T18" fmla="*/ 340 w 1202"/>
                <a:gd name="T19" fmla="*/ 904 h 1949"/>
                <a:gd name="T20" fmla="*/ 284 w 1202"/>
                <a:gd name="T21" fmla="*/ 965 h 1949"/>
                <a:gd name="T22" fmla="*/ 248 w 1202"/>
                <a:gd name="T23" fmla="*/ 1029 h 1949"/>
                <a:gd name="T24" fmla="*/ 230 w 1202"/>
                <a:gd name="T25" fmla="*/ 1093 h 1949"/>
                <a:gd name="T26" fmla="*/ 216 w 1202"/>
                <a:gd name="T27" fmla="*/ 1176 h 1949"/>
                <a:gd name="T28" fmla="*/ 206 w 1202"/>
                <a:gd name="T29" fmla="*/ 1272 h 1949"/>
                <a:gd name="T30" fmla="*/ 198 w 1202"/>
                <a:gd name="T31" fmla="*/ 1376 h 1949"/>
                <a:gd name="T32" fmla="*/ 191 w 1202"/>
                <a:gd name="T33" fmla="*/ 1485 h 1949"/>
                <a:gd name="T34" fmla="*/ 185 w 1202"/>
                <a:gd name="T35" fmla="*/ 1593 h 1949"/>
                <a:gd name="T36" fmla="*/ 180 w 1202"/>
                <a:gd name="T37" fmla="*/ 1693 h 1949"/>
                <a:gd name="T38" fmla="*/ 173 w 1202"/>
                <a:gd name="T39" fmla="*/ 1784 h 1949"/>
                <a:gd name="T40" fmla="*/ 166 w 1202"/>
                <a:gd name="T41" fmla="*/ 1860 h 1949"/>
                <a:gd name="T42" fmla="*/ 156 w 1202"/>
                <a:gd name="T43" fmla="*/ 1914 h 1949"/>
                <a:gd name="T44" fmla="*/ 143 w 1202"/>
                <a:gd name="T45" fmla="*/ 1944 h 1949"/>
                <a:gd name="T46" fmla="*/ 125 w 1202"/>
                <a:gd name="T47" fmla="*/ 1946 h 1949"/>
                <a:gd name="T48" fmla="*/ 103 w 1202"/>
                <a:gd name="T49" fmla="*/ 1932 h 1949"/>
                <a:gd name="T50" fmla="*/ 81 w 1202"/>
                <a:gd name="T51" fmla="*/ 1901 h 1949"/>
                <a:gd name="T52" fmla="*/ 60 w 1202"/>
                <a:gd name="T53" fmla="*/ 1854 h 1949"/>
                <a:gd name="T54" fmla="*/ 41 w 1202"/>
                <a:gd name="T55" fmla="*/ 1788 h 1949"/>
                <a:gd name="T56" fmla="*/ 23 w 1202"/>
                <a:gd name="T57" fmla="*/ 1702 h 1949"/>
                <a:gd name="T58" fmla="*/ 11 w 1202"/>
                <a:gd name="T59" fmla="*/ 1596 h 1949"/>
                <a:gd name="T60" fmla="*/ 3 w 1202"/>
                <a:gd name="T61" fmla="*/ 1466 h 1949"/>
                <a:gd name="T62" fmla="*/ 0 w 1202"/>
                <a:gd name="T63" fmla="*/ 1314 h 1949"/>
                <a:gd name="T64" fmla="*/ 6 w 1202"/>
                <a:gd name="T65" fmla="*/ 1137 h 1949"/>
                <a:gd name="T66" fmla="*/ 16 w 1202"/>
                <a:gd name="T67" fmla="*/ 967 h 1949"/>
                <a:gd name="T68" fmla="*/ 31 w 1202"/>
                <a:gd name="T69" fmla="*/ 832 h 1949"/>
                <a:gd name="T70" fmla="*/ 52 w 1202"/>
                <a:gd name="T71" fmla="*/ 707 h 1949"/>
                <a:gd name="T72" fmla="*/ 81 w 1202"/>
                <a:gd name="T73" fmla="*/ 591 h 1949"/>
                <a:gd name="T74" fmla="*/ 118 w 1202"/>
                <a:gd name="T75" fmla="*/ 485 h 1949"/>
                <a:gd name="T76" fmla="*/ 166 w 1202"/>
                <a:gd name="T77" fmla="*/ 390 h 1949"/>
                <a:gd name="T78" fmla="*/ 227 w 1202"/>
                <a:gd name="T79" fmla="*/ 304 h 1949"/>
                <a:gd name="T80" fmla="*/ 300 w 1202"/>
                <a:gd name="T81" fmla="*/ 229 h 1949"/>
                <a:gd name="T82" fmla="*/ 388 w 1202"/>
                <a:gd name="T83" fmla="*/ 164 h 1949"/>
                <a:gd name="T84" fmla="*/ 493 w 1202"/>
                <a:gd name="T85" fmla="*/ 111 h 1949"/>
                <a:gd name="T86" fmla="*/ 615 w 1202"/>
                <a:gd name="T87" fmla="*/ 67 h 1949"/>
                <a:gd name="T88" fmla="*/ 756 w 1202"/>
                <a:gd name="T89" fmla="*/ 35 h 1949"/>
                <a:gd name="T90" fmla="*/ 918 w 1202"/>
                <a:gd name="T91" fmla="*/ 13 h 1949"/>
                <a:gd name="T92" fmla="*/ 1101 w 1202"/>
                <a:gd name="T93" fmla="*/ 1 h 1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02" h="1949">
                  <a:moveTo>
                    <a:pt x="1202" y="0"/>
                  </a:moveTo>
                  <a:lnTo>
                    <a:pt x="1202" y="926"/>
                  </a:lnTo>
                  <a:lnTo>
                    <a:pt x="1136" y="924"/>
                  </a:lnTo>
                  <a:lnTo>
                    <a:pt x="1071" y="921"/>
                  </a:lnTo>
                  <a:lnTo>
                    <a:pt x="1010" y="914"/>
                  </a:lnTo>
                  <a:lnTo>
                    <a:pt x="950" y="907"/>
                  </a:lnTo>
                  <a:lnTo>
                    <a:pt x="894" y="898"/>
                  </a:lnTo>
                  <a:lnTo>
                    <a:pt x="838" y="888"/>
                  </a:lnTo>
                  <a:lnTo>
                    <a:pt x="785" y="879"/>
                  </a:lnTo>
                  <a:lnTo>
                    <a:pt x="734" y="870"/>
                  </a:lnTo>
                  <a:lnTo>
                    <a:pt x="686" y="861"/>
                  </a:lnTo>
                  <a:lnTo>
                    <a:pt x="640" y="854"/>
                  </a:lnTo>
                  <a:lnTo>
                    <a:pt x="595" y="849"/>
                  </a:lnTo>
                  <a:lnTo>
                    <a:pt x="553" y="845"/>
                  </a:lnTo>
                  <a:lnTo>
                    <a:pt x="513" y="845"/>
                  </a:lnTo>
                  <a:lnTo>
                    <a:pt x="474" y="849"/>
                  </a:lnTo>
                  <a:lnTo>
                    <a:pt x="438" y="856"/>
                  </a:lnTo>
                  <a:lnTo>
                    <a:pt x="403" y="867"/>
                  </a:lnTo>
                  <a:lnTo>
                    <a:pt x="371" y="884"/>
                  </a:lnTo>
                  <a:lnTo>
                    <a:pt x="340" y="904"/>
                  </a:lnTo>
                  <a:lnTo>
                    <a:pt x="311" y="931"/>
                  </a:lnTo>
                  <a:lnTo>
                    <a:pt x="284" y="965"/>
                  </a:lnTo>
                  <a:lnTo>
                    <a:pt x="259" y="1005"/>
                  </a:lnTo>
                  <a:lnTo>
                    <a:pt x="248" y="1029"/>
                  </a:lnTo>
                  <a:lnTo>
                    <a:pt x="239" y="1058"/>
                  </a:lnTo>
                  <a:lnTo>
                    <a:pt x="230" y="1093"/>
                  </a:lnTo>
                  <a:lnTo>
                    <a:pt x="223" y="1132"/>
                  </a:lnTo>
                  <a:lnTo>
                    <a:pt x="216" y="1176"/>
                  </a:lnTo>
                  <a:lnTo>
                    <a:pt x="210" y="1222"/>
                  </a:lnTo>
                  <a:lnTo>
                    <a:pt x="206" y="1272"/>
                  </a:lnTo>
                  <a:lnTo>
                    <a:pt x="201" y="1323"/>
                  </a:lnTo>
                  <a:lnTo>
                    <a:pt x="198" y="1376"/>
                  </a:lnTo>
                  <a:lnTo>
                    <a:pt x="194" y="1431"/>
                  </a:lnTo>
                  <a:lnTo>
                    <a:pt x="191" y="1485"/>
                  </a:lnTo>
                  <a:lnTo>
                    <a:pt x="188" y="1539"/>
                  </a:lnTo>
                  <a:lnTo>
                    <a:pt x="185" y="1593"/>
                  </a:lnTo>
                  <a:lnTo>
                    <a:pt x="183" y="1643"/>
                  </a:lnTo>
                  <a:lnTo>
                    <a:pt x="180" y="1693"/>
                  </a:lnTo>
                  <a:lnTo>
                    <a:pt x="177" y="1741"/>
                  </a:lnTo>
                  <a:lnTo>
                    <a:pt x="173" y="1784"/>
                  </a:lnTo>
                  <a:lnTo>
                    <a:pt x="170" y="1824"/>
                  </a:lnTo>
                  <a:lnTo>
                    <a:pt x="166" y="1860"/>
                  </a:lnTo>
                  <a:lnTo>
                    <a:pt x="162" y="1890"/>
                  </a:lnTo>
                  <a:lnTo>
                    <a:pt x="156" y="1914"/>
                  </a:lnTo>
                  <a:lnTo>
                    <a:pt x="150" y="1932"/>
                  </a:lnTo>
                  <a:lnTo>
                    <a:pt x="143" y="1944"/>
                  </a:lnTo>
                  <a:lnTo>
                    <a:pt x="135" y="1949"/>
                  </a:lnTo>
                  <a:lnTo>
                    <a:pt x="125" y="1946"/>
                  </a:lnTo>
                  <a:lnTo>
                    <a:pt x="115" y="1942"/>
                  </a:lnTo>
                  <a:lnTo>
                    <a:pt x="103" y="1932"/>
                  </a:lnTo>
                  <a:lnTo>
                    <a:pt x="93" y="1919"/>
                  </a:lnTo>
                  <a:lnTo>
                    <a:pt x="81" y="1901"/>
                  </a:lnTo>
                  <a:lnTo>
                    <a:pt x="71" y="1880"/>
                  </a:lnTo>
                  <a:lnTo>
                    <a:pt x="60" y="1854"/>
                  </a:lnTo>
                  <a:lnTo>
                    <a:pt x="50" y="1824"/>
                  </a:lnTo>
                  <a:lnTo>
                    <a:pt x="41" y="1788"/>
                  </a:lnTo>
                  <a:lnTo>
                    <a:pt x="31" y="1747"/>
                  </a:lnTo>
                  <a:lnTo>
                    <a:pt x="23" y="1702"/>
                  </a:lnTo>
                  <a:lnTo>
                    <a:pt x="16" y="1651"/>
                  </a:lnTo>
                  <a:lnTo>
                    <a:pt x="11" y="1596"/>
                  </a:lnTo>
                  <a:lnTo>
                    <a:pt x="6" y="1534"/>
                  </a:lnTo>
                  <a:lnTo>
                    <a:pt x="3" y="1466"/>
                  </a:lnTo>
                  <a:lnTo>
                    <a:pt x="0" y="1394"/>
                  </a:lnTo>
                  <a:lnTo>
                    <a:pt x="0" y="1314"/>
                  </a:lnTo>
                  <a:lnTo>
                    <a:pt x="3" y="1229"/>
                  </a:lnTo>
                  <a:lnTo>
                    <a:pt x="6" y="1137"/>
                  </a:lnTo>
                  <a:lnTo>
                    <a:pt x="12" y="1039"/>
                  </a:lnTo>
                  <a:lnTo>
                    <a:pt x="16" y="967"/>
                  </a:lnTo>
                  <a:lnTo>
                    <a:pt x="23" y="899"/>
                  </a:lnTo>
                  <a:lnTo>
                    <a:pt x="31" y="832"/>
                  </a:lnTo>
                  <a:lnTo>
                    <a:pt x="41" y="768"/>
                  </a:lnTo>
                  <a:lnTo>
                    <a:pt x="52" y="707"/>
                  </a:lnTo>
                  <a:lnTo>
                    <a:pt x="65" y="648"/>
                  </a:lnTo>
                  <a:lnTo>
                    <a:pt x="81" y="591"/>
                  </a:lnTo>
                  <a:lnTo>
                    <a:pt x="98" y="537"/>
                  </a:lnTo>
                  <a:lnTo>
                    <a:pt x="118" y="485"/>
                  </a:lnTo>
                  <a:lnTo>
                    <a:pt x="141" y="436"/>
                  </a:lnTo>
                  <a:lnTo>
                    <a:pt x="166" y="390"/>
                  </a:lnTo>
                  <a:lnTo>
                    <a:pt x="195" y="346"/>
                  </a:lnTo>
                  <a:lnTo>
                    <a:pt x="227" y="304"/>
                  </a:lnTo>
                  <a:lnTo>
                    <a:pt x="261" y="265"/>
                  </a:lnTo>
                  <a:lnTo>
                    <a:pt x="300" y="229"/>
                  </a:lnTo>
                  <a:lnTo>
                    <a:pt x="342" y="196"/>
                  </a:lnTo>
                  <a:lnTo>
                    <a:pt x="388" y="164"/>
                  </a:lnTo>
                  <a:lnTo>
                    <a:pt x="439" y="137"/>
                  </a:lnTo>
                  <a:lnTo>
                    <a:pt x="493" y="111"/>
                  </a:lnTo>
                  <a:lnTo>
                    <a:pt x="552" y="88"/>
                  </a:lnTo>
                  <a:lnTo>
                    <a:pt x="615" y="67"/>
                  </a:lnTo>
                  <a:lnTo>
                    <a:pt x="684" y="50"/>
                  </a:lnTo>
                  <a:lnTo>
                    <a:pt x="756" y="35"/>
                  </a:lnTo>
                  <a:lnTo>
                    <a:pt x="835" y="22"/>
                  </a:lnTo>
                  <a:lnTo>
                    <a:pt x="918" y="13"/>
                  </a:lnTo>
                  <a:lnTo>
                    <a:pt x="1007" y="6"/>
                  </a:lnTo>
                  <a:lnTo>
                    <a:pt x="1101" y="1"/>
                  </a:lnTo>
                  <a:lnTo>
                    <a:pt x="1202" y="0"/>
                  </a:lnTo>
                  <a:close/>
                </a:path>
              </a:pathLst>
            </a:custGeom>
            <a:solidFill>
              <a:srgbClr val="86461B"/>
            </a:solidFill>
            <a:ln w="0">
              <a:solidFill>
                <a:srgbClr val="8646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5133976" y="1198563"/>
              <a:ext cx="635000" cy="1031875"/>
            </a:xfrm>
            <a:custGeom>
              <a:avLst/>
              <a:gdLst>
                <a:gd name="T0" fmla="*/ 100 w 1201"/>
                <a:gd name="T1" fmla="*/ 1 h 1949"/>
                <a:gd name="T2" fmla="*/ 284 w 1201"/>
                <a:gd name="T3" fmla="*/ 13 h 1949"/>
                <a:gd name="T4" fmla="*/ 445 w 1201"/>
                <a:gd name="T5" fmla="*/ 35 h 1949"/>
                <a:gd name="T6" fmla="*/ 586 w 1201"/>
                <a:gd name="T7" fmla="*/ 67 h 1949"/>
                <a:gd name="T8" fmla="*/ 709 w 1201"/>
                <a:gd name="T9" fmla="*/ 111 h 1949"/>
                <a:gd name="T10" fmla="*/ 814 w 1201"/>
                <a:gd name="T11" fmla="*/ 164 h 1949"/>
                <a:gd name="T12" fmla="*/ 901 w 1201"/>
                <a:gd name="T13" fmla="*/ 229 h 1949"/>
                <a:gd name="T14" fmla="*/ 975 w 1201"/>
                <a:gd name="T15" fmla="*/ 304 h 1949"/>
                <a:gd name="T16" fmla="*/ 1035 w 1201"/>
                <a:gd name="T17" fmla="*/ 390 h 1949"/>
                <a:gd name="T18" fmla="*/ 1084 w 1201"/>
                <a:gd name="T19" fmla="*/ 485 h 1949"/>
                <a:gd name="T20" fmla="*/ 1121 w 1201"/>
                <a:gd name="T21" fmla="*/ 591 h 1949"/>
                <a:gd name="T22" fmla="*/ 1149 w 1201"/>
                <a:gd name="T23" fmla="*/ 707 h 1949"/>
                <a:gd name="T24" fmla="*/ 1170 w 1201"/>
                <a:gd name="T25" fmla="*/ 832 h 1949"/>
                <a:gd name="T26" fmla="*/ 1185 w 1201"/>
                <a:gd name="T27" fmla="*/ 967 h 1949"/>
                <a:gd name="T28" fmla="*/ 1196 w 1201"/>
                <a:gd name="T29" fmla="*/ 1137 h 1949"/>
                <a:gd name="T30" fmla="*/ 1201 w 1201"/>
                <a:gd name="T31" fmla="*/ 1314 h 1949"/>
                <a:gd name="T32" fmla="*/ 1199 w 1201"/>
                <a:gd name="T33" fmla="*/ 1466 h 1949"/>
                <a:gd name="T34" fmla="*/ 1191 w 1201"/>
                <a:gd name="T35" fmla="*/ 1596 h 1949"/>
                <a:gd name="T36" fmla="*/ 1178 w 1201"/>
                <a:gd name="T37" fmla="*/ 1702 h 1949"/>
                <a:gd name="T38" fmla="*/ 1161 w 1201"/>
                <a:gd name="T39" fmla="*/ 1788 h 1949"/>
                <a:gd name="T40" fmla="*/ 1141 w 1201"/>
                <a:gd name="T41" fmla="*/ 1854 h 1949"/>
                <a:gd name="T42" fmla="*/ 1121 w 1201"/>
                <a:gd name="T43" fmla="*/ 1901 h 1949"/>
                <a:gd name="T44" fmla="*/ 1099 w 1201"/>
                <a:gd name="T45" fmla="*/ 1932 h 1949"/>
                <a:gd name="T46" fmla="*/ 1077 w 1201"/>
                <a:gd name="T47" fmla="*/ 1946 h 1949"/>
                <a:gd name="T48" fmla="*/ 1058 w 1201"/>
                <a:gd name="T49" fmla="*/ 1944 h 1949"/>
                <a:gd name="T50" fmla="*/ 1046 w 1201"/>
                <a:gd name="T51" fmla="*/ 1914 h 1949"/>
                <a:gd name="T52" fmla="*/ 1035 w 1201"/>
                <a:gd name="T53" fmla="*/ 1860 h 1949"/>
                <a:gd name="T54" fmla="*/ 1028 w 1201"/>
                <a:gd name="T55" fmla="*/ 1784 h 1949"/>
                <a:gd name="T56" fmla="*/ 1021 w 1201"/>
                <a:gd name="T57" fmla="*/ 1693 h 1949"/>
                <a:gd name="T58" fmla="*/ 1017 w 1201"/>
                <a:gd name="T59" fmla="*/ 1593 h 1949"/>
                <a:gd name="T60" fmla="*/ 1011 w 1201"/>
                <a:gd name="T61" fmla="*/ 1485 h 1949"/>
                <a:gd name="T62" fmla="*/ 1004 w 1201"/>
                <a:gd name="T63" fmla="*/ 1376 h 1949"/>
                <a:gd name="T64" fmla="*/ 996 w 1201"/>
                <a:gd name="T65" fmla="*/ 1272 h 1949"/>
                <a:gd name="T66" fmla="*/ 986 w 1201"/>
                <a:gd name="T67" fmla="*/ 1176 h 1949"/>
                <a:gd name="T68" fmla="*/ 972 w 1201"/>
                <a:gd name="T69" fmla="*/ 1093 h 1949"/>
                <a:gd name="T70" fmla="*/ 953 w 1201"/>
                <a:gd name="T71" fmla="*/ 1029 h 1949"/>
                <a:gd name="T72" fmla="*/ 917 w 1201"/>
                <a:gd name="T73" fmla="*/ 965 h 1949"/>
                <a:gd name="T74" fmla="*/ 862 w 1201"/>
                <a:gd name="T75" fmla="*/ 904 h 1949"/>
                <a:gd name="T76" fmla="*/ 799 w 1201"/>
                <a:gd name="T77" fmla="*/ 867 h 1949"/>
                <a:gd name="T78" fmla="*/ 728 w 1201"/>
                <a:gd name="T79" fmla="*/ 849 h 1949"/>
                <a:gd name="T80" fmla="*/ 649 w 1201"/>
                <a:gd name="T81" fmla="*/ 845 h 1949"/>
                <a:gd name="T82" fmla="*/ 562 w 1201"/>
                <a:gd name="T83" fmla="*/ 854 h 1949"/>
                <a:gd name="T84" fmla="*/ 467 w 1201"/>
                <a:gd name="T85" fmla="*/ 870 h 1949"/>
                <a:gd name="T86" fmla="*/ 363 w 1201"/>
                <a:gd name="T87" fmla="*/ 888 h 1949"/>
                <a:gd name="T88" fmla="*/ 251 w 1201"/>
                <a:gd name="T89" fmla="*/ 907 h 1949"/>
                <a:gd name="T90" fmla="*/ 130 w 1201"/>
                <a:gd name="T91" fmla="*/ 921 h 1949"/>
                <a:gd name="T92" fmla="*/ 0 w 1201"/>
                <a:gd name="T93" fmla="*/ 926 h 1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01" h="1949">
                  <a:moveTo>
                    <a:pt x="0" y="0"/>
                  </a:moveTo>
                  <a:lnTo>
                    <a:pt x="100" y="1"/>
                  </a:lnTo>
                  <a:lnTo>
                    <a:pt x="195" y="6"/>
                  </a:lnTo>
                  <a:lnTo>
                    <a:pt x="284" y="13"/>
                  </a:lnTo>
                  <a:lnTo>
                    <a:pt x="367" y="22"/>
                  </a:lnTo>
                  <a:lnTo>
                    <a:pt x="445" y="35"/>
                  </a:lnTo>
                  <a:lnTo>
                    <a:pt x="518" y="50"/>
                  </a:lnTo>
                  <a:lnTo>
                    <a:pt x="586" y="67"/>
                  </a:lnTo>
                  <a:lnTo>
                    <a:pt x="650" y="88"/>
                  </a:lnTo>
                  <a:lnTo>
                    <a:pt x="709" y="111"/>
                  </a:lnTo>
                  <a:lnTo>
                    <a:pt x="763" y="137"/>
                  </a:lnTo>
                  <a:lnTo>
                    <a:pt x="814" y="164"/>
                  </a:lnTo>
                  <a:lnTo>
                    <a:pt x="860" y="196"/>
                  </a:lnTo>
                  <a:lnTo>
                    <a:pt x="901" y="229"/>
                  </a:lnTo>
                  <a:lnTo>
                    <a:pt x="941" y="265"/>
                  </a:lnTo>
                  <a:lnTo>
                    <a:pt x="975" y="304"/>
                  </a:lnTo>
                  <a:lnTo>
                    <a:pt x="1006" y="346"/>
                  </a:lnTo>
                  <a:lnTo>
                    <a:pt x="1035" y="390"/>
                  </a:lnTo>
                  <a:lnTo>
                    <a:pt x="1061" y="436"/>
                  </a:lnTo>
                  <a:lnTo>
                    <a:pt x="1084" y="485"/>
                  </a:lnTo>
                  <a:lnTo>
                    <a:pt x="1103" y="537"/>
                  </a:lnTo>
                  <a:lnTo>
                    <a:pt x="1121" y="591"/>
                  </a:lnTo>
                  <a:lnTo>
                    <a:pt x="1137" y="648"/>
                  </a:lnTo>
                  <a:lnTo>
                    <a:pt x="1149" y="707"/>
                  </a:lnTo>
                  <a:lnTo>
                    <a:pt x="1161" y="768"/>
                  </a:lnTo>
                  <a:lnTo>
                    <a:pt x="1170" y="832"/>
                  </a:lnTo>
                  <a:lnTo>
                    <a:pt x="1178" y="899"/>
                  </a:lnTo>
                  <a:lnTo>
                    <a:pt x="1185" y="967"/>
                  </a:lnTo>
                  <a:lnTo>
                    <a:pt x="1190" y="1039"/>
                  </a:lnTo>
                  <a:lnTo>
                    <a:pt x="1196" y="1137"/>
                  </a:lnTo>
                  <a:lnTo>
                    <a:pt x="1199" y="1229"/>
                  </a:lnTo>
                  <a:lnTo>
                    <a:pt x="1201" y="1314"/>
                  </a:lnTo>
                  <a:lnTo>
                    <a:pt x="1201" y="1394"/>
                  </a:lnTo>
                  <a:lnTo>
                    <a:pt x="1199" y="1466"/>
                  </a:lnTo>
                  <a:lnTo>
                    <a:pt x="1196" y="1534"/>
                  </a:lnTo>
                  <a:lnTo>
                    <a:pt x="1191" y="1596"/>
                  </a:lnTo>
                  <a:lnTo>
                    <a:pt x="1185" y="1651"/>
                  </a:lnTo>
                  <a:lnTo>
                    <a:pt x="1178" y="1702"/>
                  </a:lnTo>
                  <a:lnTo>
                    <a:pt x="1170" y="1747"/>
                  </a:lnTo>
                  <a:lnTo>
                    <a:pt x="1161" y="1788"/>
                  </a:lnTo>
                  <a:lnTo>
                    <a:pt x="1152" y="1824"/>
                  </a:lnTo>
                  <a:lnTo>
                    <a:pt x="1141" y="1854"/>
                  </a:lnTo>
                  <a:lnTo>
                    <a:pt x="1131" y="1880"/>
                  </a:lnTo>
                  <a:lnTo>
                    <a:pt x="1121" y="1901"/>
                  </a:lnTo>
                  <a:lnTo>
                    <a:pt x="1109" y="1919"/>
                  </a:lnTo>
                  <a:lnTo>
                    <a:pt x="1099" y="1932"/>
                  </a:lnTo>
                  <a:lnTo>
                    <a:pt x="1087" y="1942"/>
                  </a:lnTo>
                  <a:lnTo>
                    <a:pt x="1077" y="1946"/>
                  </a:lnTo>
                  <a:lnTo>
                    <a:pt x="1066" y="1949"/>
                  </a:lnTo>
                  <a:lnTo>
                    <a:pt x="1058" y="1944"/>
                  </a:lnTo>
                  <a:lnTo>
                    <a:pt x="1051" y="1932"/>
                  </a:lnTo>
                  <a:lnTo>
                    <a:pt x="1046" y="1914"/>
                  </a:lnTo>
                  <a:lnTo>
                    <a:pt x="1040" y="1890"/>
                  </a:lnTo>
                  <a:lnTo>
                    <a:pt x="1035" y="1860"/>
                  </a:lnTo>
                  <a:lnTo>
                    <a:pt x="1032" y="1824"/>
                  </a:lnTo>
                  <a:lnTo>
                    <a:pt x="1028" y="1784"/>
                  </a:lnTo>
                  <a:lnTo>
                    <a:pt x="1025" y="1741"/>
                  </a:lnTo>
                  <a:lnTo>
                    <a:pt x="1021" y="1693"/>
                  </a:lnTo>
                  <a:lnTo>
                    <a:pt x="1019" y="1643"/>
                  </a:lnTo>
                  <a:lnTo>
                    <a:pt x="1017" y="1593"/>
                  </a:lnTo>
                  <a:lnTo>
                    <a:pt x="1013" y="1539"/>
                  </a:lnTo>
                  <a:lnTo>
                    <a:pt x="1011" y="1485"/>
                  </a:lnTo>
                  <a:lnTo>
                    <a:pt x="1007" y="1431"/>
                  </a:lnTo>
                  <a:lnTo>
                    <a:pt x="1004" y="1376"/>
                  </a:lnTo>
                  <a:lnTo>
                    <a:pt x="1001" y="1323"/>
                  </a:lnTo>
                  <a:lnTo>
                    <a:pt x="996" y="1272"/>
                  </a:lnTo>
                  <a:lnTo>
                    <a:pt x="991" y="1222"/>
                  </a:lnTo>
                  <a:lnTo>
                    <a:pt x="986" y="1176"/>
                  </a:lnTo>
                  <a:lnTo>
                    <a:pt x="979" y="1132"/>
                  </a:lnTo>
                  <a:lnTo>
                    <a:pt x="972" y="1093"/>
                  </a:lnTo>
                  <a:lnTo>
                    <a:pt x="962" y="1058"/>
                  </a:lnTo>
                  <a:lnTo>
                    <a:pt x="953" y="1029"/>
                  </a:lnTo>
                  <a:lnTo>
                    <a:pt x="943" y="1005"/>
                  </a:lnTo>
                  <a:lnTo>
                    <a:pt x="917" y="965"/>
                  </a:lnTo>
                  <a:lnTo>
                    <a:pt x="891" y="931"/>
                  </a:lnTo>
                  <a:lnTo>
                    <a:pt x="862" y="904"/>
                  </a:lnTo>
                  <a:lnTo>
                    <a:pt x="831" y="884"/>
                  </a:lnTo>
                  <a:lnTo>
                    <a:pt x="799" y="867"/>
                  </a:lnTo>
                  <a:lnTo>
                    <a:pt x="764" y="856"/>
                  </a:lnTo>
                  <a:lnTo>
                    <a:pt x="728" y="849"/>
                  </a:lnTo>
                  <a:lnTo>
                    <a:pt x="689" y="845"/>
                  </a:lnTo>
                  <a:lnTo>
                    <a:pt x="649" y="845"/>
                  </a:lnTo>
                  <a:lnTo>
                    <a:pt x="607" y="849"/>
                  </a:lnTo>
                  <a:lnTo>
                    <a:pt x="562" y="854"/>
                  </a:lnTo>
                  <a:lnTo>
                    <a:pt x="516" y="861"/>
                  </a:lnTo>
                  <a:lnTo>
                    <a:pt x="467" y="870"/>
                  </a:lnTo>
                  <a:lnTo>
                    <a:pt x="417" y="879"/>
                  </a:lnTo>
                  <a:lnTo>
                    <a:pt x="363" y="888"/>
                  </a:lnTo>
                  <a:lnTo>
                    <a:pt x="308" y="898"/>
                  </a:lnTo>
                  <a:lnTo>
                    <a:pt x="251" y="907"/>
                  </a:lnTo>
                  <a:lnTo>
                    <a:pt x="191" y="914"/>
                  </a:lnTo>
                  <a:lnTo>
                    <a:pt x="130" y="921"/>
                  </a:lnTo>
                  <a:lnTo>
                    <a:pt x="66" y="924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461B"/>
            </a:solidFill>
            <a:ln w="0">
              <a:solidFill>
                <a:srgbClr val="8646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4405313" y="2876550"/>
              <a:ext cx="406400" cy="320675"/>
            </a:xfrm>
            <a:custGeom>
              <a:avLst/>
              <a:gdLst>
                <a:gd name="T0" fmla="*/ 769 w 769"/>
                <a:gd name="T1" fmla="*/ 0 h 605"/>
                <a:gd name="T2" fmla="*/ 769 w 769"/>
                <a:gd name="T3" fmla="*/ 605 h 605"/>
                <a:gd name="T4" fmla="*/ 0 w 769"/>
                <a:gd name="T5" fmla="*/ 605 h 605"/>
                <a:gd name="T6" fmla="*/ 3 w 769"/>
                <a:gd name="T7" fmla="*/ 569 h 605"/>
                <a:gd name="T8" fmla="*/ 14 w 769"/>
                <a:gd name="T9" fmla="*/ 533 h 605"/>
                <a:gd name="T10" fmla="*/ 30 w 769"/>
                <a:gd name="T11" fmla="*/ 495 h 605"/>
                <a:gd name="T12" fmla="*/ 53 w 769"/>
                <a:gd name="T13" fmla="*/ 457 h 605"/>
                <a:gd name="T14" fmla="*/ 82 w 769"/>
                <a:gd name="T15" fmla="*/ 417 h 605"/>
                <a:gd name="T16" fmla="*/ 117 w 769"/>
                <a:gd name="T17" fmla="*/ 379 h 605"/>
                <a:gd name="T18" fmla="*/ 156 w 769"/>
                <a:gd name="T19" fmla="*/ 340 h 605"/>
                <a:gd name="T20" fmla="*/ 201 w 769"/>
                <a:gd name="T21" fmla="*/ 301 h 605"/>
                <a:gd name="T22" fmla="*/ 249 w 769"/>
                <a:gd name="T23" fmla="*/ 262 h 605"/>
                <a:gd name="T24" fmla="*/ 302 w 769"/>
                <a:gd name="T25" fmla="*/ 225 h 605"/>
                <a:gd name="T26" fmla="*/ 360 w 769"/>
                <a:gd name="T27" fmla="*/ 188 h 605"/>
                <a:gd name="T28" fmla="*/ 421 w 769"/>
                <a:gd name="T29" fmla="*/ 153 h 605"/>
                <a:gd name="T30" fmla="*/ 485 w 769"/>
                <a:gd name="T31" fmla="*/ 118 h 605"/>
                <a:gd name="T32" fmla="*/ 552 w 769"/>
                <a:gd name="T33" fmla="*/ 86 h 605"/>
                <a:gd name="T34" fmla="*/ 622 w 769"/>
                <a:gd name="T35" fmla="*/ 54 h 605"/>
                <a:gd name="T36" fmla="*/ 694 w 769"/>
                <a:gd name="T37" fmla="*/ 27 h 605"/>
                <a:gd name="T38" fmla="*/ 769 w 769"/>
                <a:gd name="T39" fmla="*/ 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9" h="605">
                  <a:moveTo>
                    <a:pt x="769" y="0"/>
                  </a:moveTo>
                  <a:lnTo>
                    <a:pt x="769" y="605"/>
                  </a:lnTo>
                  <a:lnTo>
                    <a:pt x="0" y="605"/>
                  </a:lnTo>
                  <a:lnTo>
                    <a:pt x="3" y="569"/>
                  </a:lnTo>
                  <a:lnTo>
                    <a:pt x="14" y="533"/>
                  </a:lnTo>
                  <a:lnTo>
                    <a:pt x="30" y="495"/>
                  </a:lnTo>
                  <a:lnTo>
                    <a:pt x="53" y="457"/>
                  </a:lnTo>
                  <a:lnTo>
                    <a:pt x="82" y="417"/>
                  </a:lnTo>
                  <a:lnTo>
                    <a:pt x="117" y="379"/>
                  </a:lnTo>
                  <a:lnTo>
                    <a:pt x="156" y="340"/>
                  </a:lnTo>
                  <a:lnTo>
                    <a:pt x="201" y="301"/>
                  </a:lnTo>
                  <a:lnTo>
                    <a:pt x="249" y="262"/>
                  </a:lnTo>
                  <a:lnTo>
                    <a:pt x="302" y="225"/>
                  </a:lnTo>
                  <a:lnTo>
                    <a:pt x="360" y="188"/>
                  </a:lnTo>
                  <a:lnTo>
                    <a:pt x="421" y="153"/>
                  </a:lnTo>
                  <a:lnTo>
                    <a:pt x="485" y="118"/>
                  </a:lnTo>
                  <a:lnTo>
                    <a:pt x="552" y="86"/>
                  </a:lnTo>
                  <a:lnTo>
                    <a:pt x="622" y="54"/>
                  </a:lnTo>
                  <a:lnTo>
                    <a:pt x="694" y="27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744A25"/>
            </a:solidFill>
            <a:ln w="0">
              <a:solidFill>
                <a:srgbClr val="744A2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4695826" y="2854325"/>
              <a:ext cx="138113" cy="342900"/>
            </a:xfrm>
            <a:custGeom>
              <a:avLst/>
              <a:gdLst>
                <a:gd name="T0" fmla="*/ 260 w 260"/>
                <a:gd name="T1" fmla="*/ 0 h 649"/>
                <a:gd name="T2" fmla="*/ 260 w 260"/>
                <a:gd name="T3" fmla="*/ 649 h 649"/>
                <a:gd name="T4" fmla="*/ 0 w 260"/>
                <a:gd name="T5" fmla="*/ 649 h 649"/>
                <a:gd name="T6" fmla="*/ 112 w 260"/>
                <a:gd name="T7" fmla="*/ 62 h 649"/>
                <a:gd name="T8" fmla="*/ 126 w 260"/>
                <a:gd name="T9" fmla="*/ 56 h 649"/>
                <a:gd name="T10" fmla="*/ 142 w 260"/>
                <a:gd name="T11" fmla="*/ 47 h 649"/>
                <a:gd name="T12" fmla="*/ 161 w 260"/>
                <a:gd name="T13" fmla="*/ 39 h 649"/>
                <a:gd name="T14" fmla="*/ 180 w 260"/>
                <a:gd name="T15" fmla="*/ 31 h 649"/>
                <a:gd name="T16" fmla="*/ 200 w 260"/>
                <a:gd name="T17" fmla="*/ 23 h 649"/>
                <a:gd name="T18" fmla="*/ 220 w 260"/>
                <a:gd name="T19" fmla="*/ 16 h 649"/>
                <a:gd name="T20" fmla="*/ 236 w 260"/>
                <a:gd name="T21" fmla="*/ 9 h 649"/>
                <a:gd name="T22" fmla="*/ 249 w 260"/>
                <a:gd name="T23" fmla="*/ 5 h 649"/>
                <a:gd name="T24" fmla="*/ 257 w 260"/>
                <a:gd name="T25" fmla="*/ 1 h 649"/>
                <a:gd name="T26" fmla="*/ 260 w 260"/>
                <a:gd name="T27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649">
                  <a:moveTo>
                    <a:pt x="260" y="0"/>
                  </a:moveTo>
                  <a:lnTo>
                    <a:pt x="260" y="649"/>
                  </a:lnTo>
                  <a:lnTo>
                    <a:pt x="0" y="649"/>
                  </a:lnTo>
                  <a:lnTo>
                    <a:pt x="112" y="62"/>
                  </a:lnTo>
                  <a:lnTo>
                    <a:pt x="126" y="56"/>
                  </a:lnTo>
                  <a:lnTo>
                    <a:pt x="142" y="47"/>
                  </a:lnTo>
                  <a:lnTo>
                    <a:pt x="161" y="39"/>
                  </a:lnTo>
                  <a:lnTo>
                    <a:pt x="180" y="31"/>
                  </a:lnTo>
                  <a:lnTo>
                    <a:pt x="200" y="23"/>
                  </a:lnTo>
                  <a:lnTo>
                    <a:pt x="220" y="16"/>
                  </a:lnTo>
                  <a:lnTo>
                    <a:pt x="236" y="9"/>
                  </a:lnTo>
                  <a:lnTo>
                    <a:pt x="249" y="5"/>
                  </a:lnTo>
                  <a:lnTo>
                    <a:pt x="257" y="1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573514"/>
            </a:solidFill>
            <a:ln w="0">
              <a:solidFill>
                <a:srgbClr val="57351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5446713" y="2876550"/>
              <a:ext cx="407988" cy="320675"/>
            </a:xfrm>
            <a:custGeom>
              <a:avLst/>
              <a:gdLst>
                <a:gd name="T0" fmla="*/ 0 w 770"/>
                <a:gd name="T1" fmla="*/ 0 h 605"/>
                <a:gd name="T2" fmla="*/ 75 w 770"/>
                <a:gd name="T3" fmla="*/ 27 h 605"/>
                <a:gd name="T4" fmla="*/ 147 w 770"/>
                <a:gd name="T5" fmla="*/ 54 h 605"/>
                <a:gd name="T6" fmla="*/ 217 w 770"/>
                <a:gd name="T7" fmla="*/ 86 h 605"/>
                <a:gd name="T8" fmla="*/ 284 w 770"/>
                <a:gd name="T9" fmla="*/ 118 h 605"/>
                <a:gd name="T10" fmla="*/ 349 w 770"/>
                <a:gd name="T11" fmla="*/ 153 h 605"/>
                <a:gd name="T12" fmla="*/ 409 w 770"/>
                <a:gd name="T13" fmla="*/ 188 h 605"/>
                <a:gd name="T14" fmla="*/ 466 w 770"/>
                <a:gd name="T15" fmla="*/ 225 h 605"/>
                <a:gd name="T16" fmla="*/ 519 w 770"/>
                <a:gd name="T17" fmla="*/ 262 h 605"/>
                <a:gd name="T18" fmla="*/ 569 w 770"/>
                <a:gd name="T19" fmla="*/ 301 h 605"/>
                <a:gd name="T20" fmla="*/ 613 w 770"/>
                <a:gd name="T21" fmla="*/ 340 h 605"/>
                <a:gd name="T22" fmla="*/ 652 w 770"/>
                <a:gd name="T23" fmla="*/ 379 h 605"/>
                <a:gd name="T24" fmla="*/ 687 w 770"/>
                <a:gd name="T25" fmla="*/ 417 h 605"/>
                <a:gd name="T26" fmla="*/ 716 w 770"/>
                <a:gd name="T27" fmla="*/ 457 h 605"/>
                <a:gd name="T28" fmla="*/ 739 w 770"/>
                <a:gd name="T29" fmla="*/ 495 h 605"/>
                <a:gd name="T30" fmla="*/ 756 w 770"/>
                <a:gd name="T31" fmla="*/ 533 h 605"/>
                <a:gd name="T32" fmla="*/ 766 w 770"/>
                <a:gd name="T33" fmla="*/ 569 h 605"/>
                <a:gd name="T34" fmla="*/ 770 w 770"/>
                <a:gd name="T35" fmla="*/ 605 h 605"/>
                <a:gd name="T36" fmla="*/ 0 w 770"/>
                <a:gd name="T37" fmla="*/ 605 h 605"/>
                <a:gd name="T38" fmla="*/ 0 w 770"/>
                <a:gd name="T39" fmla="*/ 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0" h="605">
                  <a:moveTo>
                    <a:pt x="0" y="0"/>
                  </a:moveTo>
                  <a:lnTo>
                    <a:pt x="75" y="27"/>
                  </a:lnTo>
                  <a:lnTo>
                    <a:pt x="147" y="54"/>
                  </a:lnTo>
                  <a:lnTo>
                    <a:pt x="217" y="86"/>
                  </a:lnTo>
                  <a:lnTo>
                    <a:pt x="284" y="118"/>
                  </a:lnTo>
                  <a:lnTo>
                    <a:pt x="349" y="153"/>
                  </a:lnTo>
                  <a:lnTo>
                    <a:pt x="409" y="188"/>
                  </a:lnTo>
                  <a:lnTo>
                    <a:pt x="466" y="225"/>
                  </a:lnTo>
                  <a:lnTo>
                    <a:pt x="519" y="262"/>
                  </a:lnTo>
                  <a:lnTo>
                    <a:pt x="569" y="301"/>
                  </a:lnTo>
                  <a:lnTo>
                    <a:pt x="613" y="340"/>
                  </a:lnTo>
                  <a:lnTo>
                    <a:pt x="652" y="379"/>
                  </a:lnTo>
                  <a:lnTo>
                    <a:pt x="687" y="417"/>
                  </a:lnTo>
                  <a:lnTo>
                    <a:pt x="716" y="457"/>
                  </a:lnTo>
                  <a:lnTo>
                    <a:pt x="739" y="495"/>
                  </a:lnTo>
                  <a:lnTo>
                    <a:pt x="756" y="533"/>
                  </a:lnTo>
                  <a:lnTo>
                    <a:pt x="766" y="569"/>
                  </a:lnTo>
                  <a:lnTo>
                    <a:pt x="770" y="605"/>
                  </a:lnTo>
                  <a:lnTo>
                    <a:pt x="0" y="6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4A25"/>
            </a:solidFill>
            <a:ln w="0">
              <a:solidFill>
                <a:srgbClr val="744A2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31"/>
            <p:cNvSpPr>
              <a:spLocks/>
            </p:cNvSpPr>
            <p:nvPr/>
          </p:nvSpPr>
          <p:spPr bwMode="auto">
            <a:xfrm>
              <a:off x="5426076" y="2854325"/>
              <a:ext cx="136525" cy="342900"/>
            </a:xfrm>
            <a:custGeom>
              <a:avLst/>
              <a:gdLst>
                <a:gd name="T0" fmla="*/ 0 w 259"/>
                <a:gd name="T1" fmla="*/ 0 h 649"/>
                <a:gd name="T2" fmla="*/ 3 w 259"/>
                <a:gd name="T3" fmla="*/ 1 h 649"/>
                <a:gd name="T4" fmla="*/ 11 w 259"/>
                <a:gd name="T5" fmla="*/ 5 h 649"/>
                <a:gd name="T6" fmla="*/ 24 w 259"/>
                <a:gd name="T7" fmla="*/ 9 h 649"/>
                <a:gd name="T8" fmla="*/ 41 w 259"/>
                <a:gd name="T9" fmla="*/ 16 h 649"/>
                <a:gd name="T10" fmla="*/ 60 w 259"/>
                <a:gd name="T11" fmla="*/ 23 h 649"/>
                <a:gd name="T12" fmla="*/ 79 w 259"/>
                <a:gd name="T13" fmla="*/ 31 h 649"/>
                <a:gd name="T14" fmla="*/ 99 w 259"/>
                <a:gd name="T15" fmla="*/ 39 h 649"/>
                <a:gd name="T16" fmla="*/ 117 w 259"/>
                <a:gd name="T17" fmla="*/ 47 h 649"/>
                <a:gd name="T18" fmla="*/ 135 w 259"/>
                <a:gd name="T19" fmla="*/ 56 h 649"/>
                <a:gd name="T20" fmla="*/ 147 w 259"/>
                <a:gd name="T21" fmla="*/ 62 h 649"/>
                <a:gd name="T22" fmla="*/ 259 w 259"/>
                <a:gd name="T23" fmla="*/ 649 h 649"/>
                <a:gd name="T24" fmla="*/ 0 w 259"/>
                <a:gd name="T25" fmla="*/ 649 h 649"/>
                <a:gd name="T26" fmla="*/ 0 w 259"/>
                <a:gd name="T27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649">
                  <a:moveTo>
                    <a:pt x="0" y="0"/>
                  </a:moveTo>
                  <a:lnTo>
                    <a:pt x="3" y="1"/>
                  </a:lnTo>
                  <a:lnTo>
                    <a:pt x="11" y="5"/>
                  </a:lnTo>
                  <a:lnTo>
                    <a:pt x="24" y="9"/>
                  </a:lnTo>
                  <a:lnTo>
                    <a:pt x="41" y="16"/>
                  </a:lnTo>
                  <a:lnTo>
                    <a:pt x="60" y="23"/>
                  </a:lnTo>
                  <a:lnTo>
                    <a:pt x="79" y="31"/>
                  </a:lnTo>
                  <a:lnTo>
                    <a:pt x="99" y="39"/>
                  </a:lnTo>
                  <a:lnTo>
                    <a:pt x="117" y="47"/>
                  </a:lnTo>
                  <a:lnTo>
                    <a:pt x="135" y="56"/>
                  </a:lnTo>
                  <a:lnTo>
                    <a:pt x="147" y="62"/>
                  </a:lnTo>
                  <a:lnTo>
                    <a:pt x="259" y="649"/>
                  </a:lnTo>
                  <a:lnTo>
                    <a:pt x="0" y="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3514"/>
            </a:solidFill>
            <a:ln w="0">
              <a:solidFill>
                <a:srgbClr val="57351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그룹 77"/>
          <p:cNvGrpSpPr/>
          <p:nvPr/>
        </p:nvGrpSpPr>
        <p:grpSpPr>
          <a:xfrm>
            <a:off x="3059832" y="-1035496"/>
            <a:ext cx="936000" cy="1260000"/>
            <a:chOff x="-2162173" y="1"/>
            <a:chExt cx="1711324" cy="2197100"/>
          </a:xfrm>
        </p:grpSpPr>
        <p:sp>
          <p:nvSpPr>
            <p:cNvPr id="79" name="Freeform 36"/>
            <p:cNvSpPr>
              <a:spLocks/>
            </p:cNvSpPr>
            <p:nvPr/>
          </p:nvSpPr>
          <p:spPr bwMode="auto">
            <a:xfrm>
              <a:off x="-1914523" y="1370013"/>
              <a:ext cx="608012" cy="682624"/>
            </a:xfrm>
            <a:custGeom>
              <a:avLst/>
              <a:gdLst>
                <a:gd name="T0" fmla="*/ 1149 w 1149"/>
                <a:gd name="T1" fmla="*/ 1275 h 1291"/>
                <a:gd name="T2" fmla="*/ 1137 w 1149"/>
                <a:gd name="T3" fmla="*/ 1277 h 1291"/>
                <a:gd name="T4" fmla="*/ 1101 w 1149"/>
                <a:gd name="T5" fmla="*/ 1279 h 1291"/>
                <a:gd name="T6" fmla="*/ 1047 w 1149"/>
                <a:gd name="T7" fmla="*/ 1282 h 1291"/>
                <a:gd name="T8" fmla="*/ 977 w 1149"/>
                <a:gd name="T9" fmla="*/ 1286 h 1291"/>
                <a:gd name="T10" fmla="*/ 898 w 1149"/>
                <a:gd name="T11" fmla="*/ 1288 h 1291"/>
                <a:gd name="T12" fmla="*/ 810 w 1149"/>
                <a:gd name="T13" fmla="*/ 1289 h 1291"/>
                <a:gd name="T14" fmla="*/ 719 w 1149"/>
                <a:gd name="T15" fmla="*/ 1291 h 1291"/>
                <a:gd name="T16" fmla="*/ 629 w 1149"/>
                <a:gd name="T17" fmla="*/ 1288 h 1291"/>
                <a:gd name="T18" fmla="*/ 543 w 1149"/>
                <a:gd name="T19" fmla="*/ 1283 h 1291"/>
                <a:gd name="T20" fmla="*/ 466 w 1149"/>
                <a:gd name="T21" fmla="*/ 1274 h 1291"/>
                <a:gd name="T22" fmla="*/ 401 w 1149"/>
                <a:gd name="T23" fmla="*/ 1262 h 1291"/>
                <a:gd name="T24" fmla="*/ 352 w 1149"/>
                <a:gd name="T25" fmla="*/ 1244 h 1291"/>
                <a:gd name="T26" fmla="*/ 324 w 1149"/>
                <a:gd name="T27" fmla="*/ 1221 h 1291"/>
                <a:gd name="T28" fmla="*/ 319 w 1149"/>
                <a:gd name="T29" fmla="*/ 1192 h 1291"/>
                <a:gd name="T30" fmla="*/ 343 w 1149"/>
                <a:gd name="T31" fmla="*/ 1156 h 1291"/>
                <a:gd name="T32" fmla="*/ 410 w 1149"/>
                <a:gd name="T33" fmla="*/ 1070 h 1291"/>
                <a:gd name="T34" fmla="*/ 453 w 1149"/>
                <a:gd name="T35" fmla="*/ 981 h 1291"/>
                <a:gd name="T36" fmla="*/ 476 w 1149"/>
                <a:gd name="T37" fmla="*/ 895 h 1291"/>
                <a:gd name="T38" fmla="*/ 485 w 1149"/>
                <a:gd name="T39" fmla="*/ 816 h 1291"/>
                <a:gd name="T40" fmla="*/ 485 w 1149"/>
                <a:gd name="T41" fmla="*/ 754 h 1291"/>
                <a:gd name="T42" fmla="*/ 480 w 1149"/>
                <a:gd name="T43" fmla="*/ 712 h 1291"/>
                <a:gd name="T44" fmla="*/ 477 w 1149"/>
                <a:gd name="T45" fmla="*/ 697 h 1291"/>
                <a:gd name="T46" fmla="*/ 439 w 1149"/>
                <a:gd name="T47" fmla="*/ 782 h 1291"/>
                <a:gd name="T48" fmla="*/ 393 w 1149"/>
                <a:gd name="T49" fmla="*/ 852 h 1291"/>
                <a:gd name="T50" fmla="*/ 338 w 1149"/>
                <a:gd name="T51" fmla="*/ 907 h 1291"/>
                <a:gd name="T52" fmla="*/ 283 w 1149"/>
                <a:gd name="T53" fmla="*/ 948 h 1291"/>
                <a:gd name="T54" fmla="*/ 231 w 1149"/>
                <a:gd name="T55" fmla="*/ 974 h 1291"/>
                <a:gd name="T56" fmla="*/ 184 w 1149"/>
                <a:gd name="T57" fmla="*/ 986 h 1291"/>
                <a:gd name="T58" fmla="*/ 148 w 1149"/>
                <a:gd name="T59" fmla="*/ 986 h 1291"/>
                <a:gd name="T60" fmla="*/ 128 w 1149"/>
                <a:gd name="T61" fmla="*/ 970 h 1291"/>
                <a:gd name="T62" fmla="*/ 128 w 1149"/>
                <a:gd name="T63" fmla="*/ 944 h 1291"/>
                <a:gd name="T64" fmla="*/ 150 w 1149"/>
                <a:gd name="T65" fmla="*/ 905 h 1291"/>
                <a:gd name="T66" fmla="*/ 193 w 1149"/>
                <a:gd name="T67" fmla="*/ 834 h 1291"/>
                <a:gd name="T68" fmla="*/ 215 w 1149"/>
                <a:gd name="T69" fmla="*/ 762 h 1291"/>
                <a:gd name="T70" fmla="*/ 224 w 1149"/>
                <a:gd name="T71" fmla="*/ 693 h 1291"/>
                <a:gd name="T72" fmla="*/ 222 w 1149"/>
                <a:gd name="T73" fmla="*/ 635 h 1291"/>
                <a:gd name="T74" fmla="*/ 215 w 1149"/>
                <a:gd name="T75" fmla="*/ 592 h 1291"/>
                <a:gd name="T76" fmla="*/ 210 w 1149"/>
                <a:gd name="T77" fmla="*/ 568 h 1291"/>
                <a:gd name="T78" fmla="*/ 198 w 1149"/>
                <a:gd name="T79" fmla="*/ 574 h 1291"/>
                <a:gd name="T80" fmla="*/ 170 w 1149"/>
                <a:gd name="T81" fmla="*/ 596 h 1291"/>
                <a:gd name="T82" fmla="*/ 136 w 1149"/>
                <a:gd name="T83" fmla="*/ 617 h 1291"/>
                <a:gd name="T84" fmla="*/ 99 w 1149"/>
                <a:gd name="T85" fmla="*/ 635 h 1291"/>
                <a:gd name="T86" fmla="*/ 64 w 1149"/>
                <a:gd name="T87" fmla="*/ 647 h 1291"/>
                <a:gd name="T88" fmla="*/ 33 w 1149"/>
                <a:gd name="T89" fmla="*/ 652 h 1291"/>
                <a:gd name="T90" fmla="*/ 12 w 1149"/>
                <a:gd name="T91" fmla="*/ 644 h 1291"/>
                <a:gd name="T92" fmla="*/ 0 w 1149"/>
                <a:gd name="T93" fmla="*/ 625 h 1291"/>
                <a:gd name="T94" fmla="*/ 4 w 1149"/>
                <a:gd name="T95" fmla="*/ 588 h 1291"/>
                <a:gd name="T96" fmla="*/ 33 w 1149"/>
                <a:gd name="T97" fmla="*/ 509 h 1291"/>
                <a:gd name="T98" fmla="*/ 56 w 1149"/>
                <a:gd name="T99" fmla="*/ 401 h 1291"/>
                <a:gd name="T100" fmla="*/ 61 w 1149"/>
                <a:gd name="T101" fmla="*/ 305 h 1291"/>
                <a:gd name="T102" fmla="*/ 53 w 1149"/>
                <a:gd name="T103" fmla="*/ 221 h 1291"/>
                <a:gd name="T104" fmla="*/ 40 w 1149"/>
                <a:gd name="T105" fmla="*/ 154 h 1291"/>
                <a:gd name="T106" fmla="*/ 24 w 1149"/>
                <a:gd name="T107" fmla="*/ 106 h 1291"/>
                <a:gd name="T108" fmla="*/ 14 w 1149"/>
                <a:gd name="T109" fmla="*/ 81 h 1291"/>
                <a:gd name="T110" fmla="*/ 1149 w 1149"/>
                <a:gd name="T111" fmla="*/ 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49" h="1291">
                  <a:moveTo>
                    <a:pt x="1149" y="0"/>
                  </a:moveTo>
                  <a:lnTo>
                    <a:pt x="1149" y="1275"/>
                  </a:lnTo>
                  <a:lnTo>
                    <a:pt x="1146" y="1275"/>
                  </a:lnTo>
                  <a:lnTo>
                    <a:pt x="1137" y="1277"/>
                  </a:lnTo>
                  <a:lnTo>
                    <a:pt x="1122" y="1278"/>
                  </a:lnTo>
                  <a:lnTo>
                    <a:pt x="1101" y="1279"/>
                  </a:lnTo>
                  <a:lnTo>
                    <a:pt x="1076" y="1280"/>
                  </a:lnTo>
                  <a:lnTo>
                    <a:pt x="1047" y="1282"/>
                  </a:lnTo>
                  <a:lnTo>
                    <a:pt x="1014" y="1283"/>
                  </a:lnTo>
                  <a:lnTo>
                    <a:pt x="977" y="1286"/>
                  </a:lnTo>
                  <a:lnTo>
                    <a:pt x="939" y="1287"/>
                  </a:lnTo>
                  <a:lnTo>
                    <a:pt x="898" y="1288"/>
                  </a:lnTo>
                  <a:lnTo>
                    <a:pt x="855" y="1289"/>
                  </a:lnTo>
                  <a:lnTo>
                    <a:pt x="810" y="1289"/>
                  </a:lnTo>
                  <a:lnTo>
                    <a:pt x="765" y="1291"/>
                  </a:lnTo>
                  <a:lnTo>
                    <a:pt x="719" y="1291"/>
                  </a:lnTo>
                  <a:lnTo>
                    <a:pt x="674" y="1289"/>
                  </a:lnTo>
                  <a:lnTo>
                    <a:pt x="629" y="1288"/>
                  </a:lnTo>
                  <a:lnTo>
                    <a:pt x="585" y="1286"/>
                  </a:lnTo>
                  <a:lnTo>
                    <a:pt x="543" y="1283"/>
                  </a:lnTo>
                  <a:lnTo>
                    <a:pt x="504" y="1279"/>
                  </a:lnTo>
                  <a:lnTo>
                    <a:pt x="466" y="1274"/>
                  </a:lnTo>
                  <a:lnTo>
                    <a:pt x="432" y="1269"/>
                  </a:lnTo>
                  <a:lnTo>
                    <a:pt x="401" y="1262"/>
                  </a:lnTo>
                  <a:lnTo>
                    <a:pt x="375" y="1254"/>
                  </a:lnTo>
                  <a:lnTo>
                    <a:pt x="352" y="1244"/>
                  </a:lnTo>
                  <a:lnTo>
                    <a:pt x="336" y="1234"/>
                  </a:lnTo>
                  <a:lnTo>
                    <a:pt x="324" y="1221"/>
                  </a:lnTo>
                  <a:lnTo>
                    <a:pt x="318" y="1208"/>
                  </a:lnTo>
                  <a:lnTo>
                    <a:pt x="319" y="1192"/>
                  </a:lnTo>
                  <a:lnTo>
                    <a:pt x="327" y="1175"/>
                  </a:lnTo>
                  <a:lnTo>
                    <a:pt x="343" y="1156"/>
                  </a:lnTo>
                  <a:lnTo>
                    <a:pt x="380" y="1115"/>
                  </a:lnTo>
                  <a:lnTo>
                    <a:pt x="410" y="1070"/>
                  </a:lnTo>
                  <a:lnTo>
                    <a:pt x="434" y="1025"/>
                  </a:lnTo>
                  <a:lnTo>
                    <a:pt x="453" y="981"/>
                  </a:lnTo>
                  <a:lnTo>
                    <a:pt x="467" y="936"/>
                  </a:lnTo>
                  <a:lnTo>
                    <a:pt x="476" y="895"/>
                  </a:lnTo>
                  <a:lnTo>
                    <a:pt x="482" y="854"/>
                  </a:lnTo>
                  <a:lnTo>
                    <a:pt x="485" y="816"/>
                  </a:lnTo>
                  <a:lnTo>
                    <a:pt x="485" y="783"/>
                  </a:lnTo>
                  <a:lnTo>
                    <a:pt x="485" y="754"/>
                  </a:lnTo>
                  <a:lnTo>
                    <a:pt x="482" y="730"/>
                  </a:lnTo>
                  <a:lnTo>
                    <a:pt x="480" y="712"/>
                  </a:lnTo>
                  <a:lnTo>
                    <a:pt x="479" y="701"/>
                  </a:lnTo>
                  <a:lnTo>
                    <a:pt x="477" y="697"/>
                  </a:lnTo>
                  <a:lnTo>
                    <a:pt x="460" y="741"/>
                  </a:lnTo>
                  <a:lnTo>
                    <a:pt x="439" y="782"/>
                  </a:lnTo>
                  <a:lnTo>
                    <a:pt x="417" y="819"/>
                  </a:lnTo>
                  <a:lnTo>
                    <a:pt x="393" y="852"/>
                  </a:lnTo>
                  <a:lnTo>
                    <a:pt x="366" y="882"/>
                  </a:lnTo>
                  <a:lnTo>
                    <a:pt x="338" y="907"/>
                  </a:lnTo>
                  <a:lnTo>
                    <a:pt x="310" y="929"/>
                  </a:lnTo>
                  <a:lnTo>
                    <a:pt x="283" y="948"/>
                  </a:lnTo>
                  <a:lnTo>
                    <a:pt x="256" y="963"/>
                  </a:lnTo>
                  <a:lnTo>
                    <a:pt x="231" y="974"/>
                  </a:lnTo>
                  <a:lnTo>
                    <a:pt x="207" y="982"/>
                  </a:lnTo>
                  <a:lnTo>
                    <a:pt x="184" y="986"/>
                  </a:lnTo>
                  <a:lnTo>
                    <a:pt x="165" y="987"/>
                  </a:lnTo>
                  <a:lnTo>
                    <a:pt x="148" y="986"/>
                  </a:lnTo>
                  <a:lnTo>
                    <a:pt x="137" y="979"/>
                  </a:lnTo>
                  <a:lnTo>
                    <a:pt x="128" y="970"/>
                  </a:lnTo>
                  <a:lnTo>
                    <a:pt x="126" y="959"/>
                  </a:lnTo>
                  <a:lnTo>
                    <a:pt x="128" y="944"/>
                  </a:lnTo>
                  <a:lnTo>
                    <a:pt x="136" y="926"/>
                  </a:lnTo>
                  <a:lnTo>
                    <a:pt x="150" y="905"/>
                  </a:lnTo>
                  <a:lnTo>
                    <a:pt x="175" y="869"/>
                  </a:lnTo>
                  <a:lnTo>
                    <a:pt x="193" y="834"/>
                  </a:lnTo>
                  <a:lnTo>
                    <a:pt x="207" y="797"/>
                  </a:lnTo>
                  <a:lnTo>
                    <a:pt x="215" y="762"/>
                  </a:lnTo>
                  <a:lnTo>
                    <a:pt x="222" y="726"/>
                  </a:lnTo>
                  <a:lnTo>
                    <a:pt x="224" y="693"/>
                  </a:lnTo>
                  <a:lnTo>
                    <a:pt x="224" y="663"/>
                  </a:lnTo>
                  <a:lnTo>
                    <a:pt x="222" y="635"/>
                  </a:lnTo>
                  <a:lnTo>
                    <a:pt x="219" y="612"/>
                  </a:lnTo>
                  <a:lnTo>
                    <a:pt x="215" y="592"/>
                  </a:lnTo>
                  <a:lnTo>
                    <a:pt x="213" y="577"/>
                  </a:lnTo>
                  <a:lnTo>
                    <a:pt x="210" y="568"/>
                  </a:lnTo>
                  <a:lnTo>
                    <a:pt x="209" y="564"/>
                  </a:lnTo>
                  <a:lnTo>
                    <a:pt x="198" y="574"/>
                  </a:lnTo>
                  <a:lnTo>
                    <a:pt x="185" y="586"/>
                  </a:lnTo>
                  <a:lnTo>
                    <a:pt x="170" y="596"/>
                  </a:lnTo>
                  <a:lnTo>
                    <a:pt x="153" y="607"/>
                  </a:lnTo>
                  <a:lnTo>
                    <a:pt x="136" y="617"/>
                  </a:lnTo>
                  <a:lnTo>
                    <a:pt x="118" y="626"/>
                  </a:lnTo>
                  <a:lnTo>
                    <a:pt x="99" y="635"/>
                  </a:lnTo>
                  <a:lnTo>
                    <a:pt x="81" y="641"/>
                  </a:lnTo>
                  <a:lnTo>
                    <a:pt x="64" y="647"/>
                  </a:lnTo>
                  <a:lnTo>
                    <a:pt x="48" y="650"/>
                  </a:lnTo>
                  <a:lnTo>
                    <a:pt x="33" y="652"/>
                  </a:lnTo>
                  <a:lnTo>
                    <a:pt x="22" y="649"/>
                  </a:lnTo>
                  <a:lnTo>
                    <a:pt x="12" y="644"/>
                  </a:lnTo>
                  <a:lnTo>
                    <a:pt x="4" y="636"/>
                  </a:lnTo>
                  <a:lnTo>
                    <a:pt x="0" y="625"/>
                  </a:lnTo>
                  <a:lnTo>
                    <a:pt x="0" y="609"/>
                  </a:lnTo>
                  <a:lnTo>
                    <a:pt x="4" y="588"/>
                  </a:lnTo>
                  <a:lnTo>
                    <a:pt x="13" y="564"/>
                  </a:lnTo>
                  <a:lnTo>
                    <a:pt x="33" y="509"/>
                  </a:lnTo>
                  <a:lnTo>
                    <a:pt x="47" y="453"/>
                  </a:lnTo>
                  <a:lnTo>
                    <a:pt x="56" y="401"/>
                  </a:lnTo>
                  <a:lnTo>
                    <a:pt x="60" y="352"/>
                  </a:lnTo>
                  <a:lnTo>
                    <a:pt x="61" y="305"/>
                  </a:lnTo>
                  <a:lnTo>
                    <a:pt x="59" y="261"/>
                  </a:lnTo>
                  <a:lnTo>
                    <a:pt x="53" y="221"/>
                  </a:lnTo>
                  <a:lnTo>
                    <a:pt x="47" y="185"/>
                  </a:lnTo>
                  <a:lnTo>
                    <a:pt x="40" y="154"/>
                  </a:lnTo>
                  <a:lnTo>
                    <a:pt x="32" y="128"/>
                  </a:lnTo>
                  <a:lnTo>
                    <a:pt x="24" y="106"/>
                  </a:lnTo>
                  <a:lnTo>
                    <a:pt x="18" y="91"/>
                  </a:lnTo>
                  <a:lnTo>
                    <a:pt x="14" y="81"/>
                  </a:lnTo>
                  <a:lnTo>
                    <a:pt x="13" y="78"/>
                  </a:lnTo>
                  <a:lnTo>
                    <a:pt x="1149" y="0"/>
                  </a:lnTo>
                  <a:close/>
                </a:path>
              </a:pathLst>
            </a:custGeom>
            <a:solidFill>
              <a:srgbClr val="684B37"/>
            </a:solidFill>
            <a:ln w="0">
              <a:solidFill>
                <a:srgbClr val="684B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37"/>
            <p:cNvSpPr>
              <a:spLocks/>
            </p:cNvSpPr>
            <p:nvPr/>
          </p:nvSpPr>
          <p:spPr bwMode="auto">
            <a:xfrm>
              <a:off x="-1298573" y="1370013"/>
              <a:ext cx="608012" cy="682624"/>
            </a:xfrm>
            <a:custGeom>
              <a:avLst/>
              <a:gdLst>
                <a:gd name="T0" fmla="*/ 1137 w 1150"/>
                <a:gd name="T1" fmla="*/ 78 h 1291"/>
                <a:gd name="T2" fmla="*/ 1132 w 1150"/>
                <a:gd name="T3" fmla="*/ 91 h 1291"/>
                <a:gd name="T4" fmla="*/ 1118 w 1150"/>
                <a:gd name="T5" fmla="*/ 128 h 1291"/>
                <a:gd name="T6" fmla="*/ 1103 w 1150"/>
                <a:gd name="T7" fmla="*/ 185 h 1291"/>
                <a:gd name="T8" fmla="*/ 1091 w 1150"/>
                <a:gd name="T9" fmla="*/ 261 h 1291"/>
                <a:gd name="T10" fmla="*/ 1090 w 1150"/>
                <a:gd name="T11" fmla="*/ 352 h 1291"/>
                <a:gd name="T12" fmla="*/ 1103 w 1150"/>
                <a:gd name="T13" fmla="*/ 453 h 1291"/>
                <a:gd name="T14" fmla="*/ 1137 w 1150"/>
                <a:gd name="T15" fmla="*/ 564 h 1291"/>
                <a:gd name="T16" fmla="*/ 1150 w 1150"/>
                <a:gd name="T17" fmla="*/ 609 h 1291"/>
                <a:gd name="T18" fmla="*/ 1146 w 1150"/>
                <a:gd name="T19" fmla="*/ 636 h 1291"/>
                <a:gd name="T20" fmla="*/ 1128 w 1150"/>
                <a:gd name="T21" fmla="*/ 649 h 1291"/>
                <a:gd name="T22" fmla="*/ 1101 w 1150"/>
                <a:gd name="T23" fmla="*/ 650 h 1291"/>
                <a:gd name="T24" fmla="*/ 1069 w 1150"/>
                <a:gd name="T25" fmla="*/ 641 h 1291"/>
                <a:gd name="T26" fmla="*/ 1032 w 1150"/>
                <a:gd name="T27" fmla="*/ 626 h 1291"/>
                <a:gd name="T28" fmla="*/ 996 w 1150"/>
                <a:gd name="T29" fmla="*/ 607 h 1291"/>
                <a:gd name="T30" fmla="*/ 965 w 1150"/>
                <a:gd name="T31" fmla="*/ 586 h 1291"/>
                <a:gd name="T32" fmla="*/ 941 w 1150"/>
                <a:gd name="T33" fmla="*/ 564 h 1291"/>
                <a:gd name="T34" fmla="*/ 937 w 1150"/>
                <a:gd name="T35" fmla="*/ 577 h 1291"/>
                <a:gd name="T36" fmla="*/ 931 w 1150"/>
                <a:gd name="T37" fmla="*/ 612 h 1291"/>
                <a:gd name="T38" fmla="*/ 926 w 1150"/>
                <a:gd name="T39" fmla="*/ 663 h 1291"/>
                <a:gd name="T40" fmla="*/ 928 w 1150"/>
                <a:gd name="T41" fmla="*/ 726 h 1291"/>
                <a:gd name="T42" fmla="*/ 943 w 1150"/>
                <a:gd name="T43" fmla="*/ 797 h 1291"/>
                <a:gd name="T44" fmla="*/ 975 w 1150"/>
                <a:gd name="T45" fmla="*/ 869 h 1291"/>
                <a:gd name="T46" fmla="*/ 1014 w 1150"/>
                <a:gd name="T47" fmla="*/ 926 h 1291"/>
                <a:gd name="T48" fmla="*/ 1024 w 1150"/>
                <a:gd name="T49" fmla="*/ 959 h 1291"/>
                <a:gd name="T50" fmla="*/ 1013 w 1150"/>
                <a:gd name="T51" fmla="*/ 979 h 1291"/>
                <a:gd name="T52" fmla="*/ 985 w 1150"/>
                <a:gd name="T53" fmla="*/ 987 h 1291"/>
                <a:gd name="T54" fmla="*/ 943 w 1150"/>
                <a:gd name="T55" fmla="*/ 982 h 1291"/>
                <a:gd name="T56" fmla="*/ 894 w 1150"/>
                <a:gd name="T57" fmla="*/ 963 h 1291"/>
                <a:gd name="T58" fmla="*/ 840 w 1150"/>
                <a:gd name="T59" fmla="*/ 929 h 1291"/>
                <a:gd name="T60" fmla="*/ 784 w 1150"/>
                <a:gd name="T61" fmla="*/ 882 h 1291"/>
                <a:gd name="T62" fmla="*/ 733 w 1150"/>
                <a:gd name="T63" fmla="*/ 819 h 1291"/>
                <a:gd name="T64" fmla="*/ 690 w 1150"/>
                <a:gd name="T65" fmla="*/ 741 h 1291"/>
                <a:gd name="T66" fmla="*/ 671 w 1150"/>
                <a:gd name="T67" fmla="*/ 701 h 1291"/>
                <a:gd name="T68" fmla="*/ 667 w 1150"/>
                <a:gd name="T69" fmla="*/ 730 h 1291"/>
                <a:gd name="T70" fmla="*/ 665 w 1150"/>
                <a:gd name="T71" fmla="*/ 783 h 1291"/>
                <a:gd name="T72" fmla="*/ 667 w 1150"/>
                <a:gd name="T73" fmla="*/ 854 h 1291"/>
                <a:gd name="T74" fmla="*/ 683 w 1150"/>
                <a:gd name="T75" fmla="*/ 936 h 1291"/>
                <a:gd name="T76" fmla="*/ 715 w 1150"/>
                <a:gd name="T77" fmla="*/ 1025 h 1291"/>
                <a:gd name="T78" fmla="*/ 770 w 1150"/>
                <a:gd name="T79" fmla="*/ 1115 h 1291"/>
                <a:gd name="T80" fmla="*/ 823 w 1150"/>
                <a:gd name="T81" fmla="*/ 1175 h 1291"/>
                <a:gd name="T82" fmla="*/ 832 w 1150"/>
                <a:gd name="T83" fmla="*/ 1208 h 1291"/>
                <a:gd name="T84" fmla="*/ 814 w 1150"/>
                <a:gd name="T85" fmla="*/ 1234 h 1291"/>
                <a:gd name="T86" fmla="*/ 775 w 1150"/>
                <a:gd name="T87" fmla="*/ 1254 h 1291"/>
                <a:gd name="T88" fmla="*/ 718 w 1150"/>
                <a:gd name="T89" fmla="*/ 1269 h 1291"/>
                <a:gd name="T90" fmla="*/ 646 w 1150"/>
                <a:gd name="T91" fmla="*/ 1279 h 1291"/>
                <a:gd name="T92" fmla="*/ 565 w 1150"/>
                <a:gd name="T93" fmla="*/ 1286 h 1291"/>
                <a:gd name="T94" fmla="*/ 476 w 1150"/>
                <a:gd name="T95" fmla="*/ 1289 h 1291"/>
                <a:gd name="T96" fmla="*/ 385 w 1150"/>
                <a:gd name="T97" fmla="*/ 1291 h 1291"/>
                <a:gd name="T98" fmla="*/ 295 w 1150"/>
                <a:gd name="T99" fmla="*/ 1289 h 1291"/>
                <a:gd name="T100" fmla="*/ 210 w 1150"/>
                <a:gd name="T101" fmla="*/ 1287 h 1291"/>
                <a:gd name="T102" fmla="*/ 136 w 1150"/>
                <a:gd name="T103" fmla="*/ 1283 h 1291"/>
                <a:gd name="T104" fmla="*/ 74 w 1150"/>
                <a:gd name="T105" fmla="*/ 1280 h 1291"/>
                <a:gd name="T106" fmla="*/ 28 w 1150"/>
                <a:gd name="T107" fmla="*/ 1278 h 1291"/>
                <a:gd name="T108" fmla="*/ 4 w 1150"/>
                <a:gd name="T109" fmla="*/ 1275 h 1291"/>
                <a:gd name="T110" fmla="*/ 0 w 1150"/>
                <a:gd name="T111" fmla="*/ 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0" h="1291">
                  <a:moveTo>
                    <a:pt x="0" y="0"/>
                  </a:moveTo>
                  <a:lnTo>
                    <a:pt x="1137" y="78"/>
                  </a:lnTo>
                  <a:lnTo>
                    <a:pt x="1136" y="81"/>
                  </a:lnTo>
                  <a:lnTo>
                    <a:pt x="1132" y="91"/>
                  </a:lnTo>
                  <a:lnTo>
                    <a:pt x="1126" y="106"/>
                  </a:lnTo>
                  <a:lnTo>
                    <a:pt x="1118" y="128"/>
                  </a:lnTo>
                  <a:lnTo>
                    <a:pt x="1110" y="154"/>
                  </a:lnTo>
                  <a:lnTo>
                    <a:pt x="1103" y="185"/>
                  </a:lnTo>
                  <a:lnTo>
                    <a:pt x="1096" y="221"/>
                  </a:lnTo>
                  <a:lnTo>
                    <a:pt x="1091" y="261"/>
                  </a:lnTo>
                  <a:lnTo>
                    <a:pt x="1089" y="305"/>
                  </a:lnTo>
                  <a:lnTo>
                    <a:pt x="1090" y="352"/>
                  </a:lnTo>
                  <a:lnTo>
                    <a:pt x="1094" y="401"/>
                  </a:lnTo>
                  <a:lnTo>
                    <a:pt x="1103" y="453"/>
                  </a:lnTo>
                  <a:lnTo>
                    <a:pt x="1117" y="509"/>
                  </a:lnTo>
                  <a:lnTo>
                    <a:pt x="1137" y="564"/>
                  </a:lnTo>
                  <a:lnTo>
                    <a:pt x="1146" y="588"/>
                  </a:lnTo>
                  <a:lnTo>
                    <a:pt x="1150" y="609"/>
                  </a:lnTo>
                  <a:lnTo>
                    <a:pt x="1150" y="625"/>
                  </a:lnTo>
                  <a:lnTo>
                    <a:pt x="1146" y="636"/>
                  </a:lnTo>
                  <a:lnTo>
                    <a:pt x="1138" y="644"/>
                  </a:lnTo>
                  <a:lnTo>
                    <a:pt x="1128" y="649"/>
                  </a:lnTo>
                  <a:lnTo>
                    <a:pt x="1117" y="652"/>
                  </a:lnTo>
                  <a:lnTo>
                    <a:pt x="1101" y="650"/>
                  </a:lnTo>
                  <a:lnTo>
                    <a:pt x="1085" y="647"/>
                  </a:lnTo>
                  <a:lnTo>
                    <a:pt x="1069" y="641"/>
                  </a:lnTo>
                  <a:lnTo>
                    <a:pt x="1051" y="635"/>
                  </a:lnTo>
                  <a:lnTo>
                    <a:pt x="1032" y="626"/>
                  </a:lnTo>
                  <a:lnTo>
                    <a:pt x="1014" y="617"/>
                  </a:lnTo>
                  <a:lnTo>
                    <a:pt x="996" y="607"/>
                  </a:lnTo>
                  <a:lnTo>
                    <a:pt x="980" y="596"/>
                  </a:lnTo>
                  <a:lnTo>
                    <a:pt x="965" y="586"/>
                  </a:lnTo>
                  <a:lnTo>
                    <a:pt x="952" y="574"/>
                  </a:lnTo>
                  <a:lnTo>
                    <a:pt x="941" y="564"/>
                  </a:lnTo>
                  <a:lnTo>
                    <a:pt x="939" y="568"/>
                  </a:lnTo>
                  <a:lnTo>
                    <a:pt x="937" y="577"/>
                  </a:lnTo>
                  <a:lnTo>
                    <a:pt x="934" y="592"/>
                  </a:lnTo>
                  <a:lnTo>
                    <a:pt x="931" y="612"/>
                  </a:lnTo>
                  <a:lnTo>
                    <a:pt x="928" y="635"/>
                  </a:lnTo>
                  <a:lnTo>
                    <a:pt x="926" y="663"/>
                  </a:lnTo>
                  <a:lnTo>
                    <a:pt x="926" y="693"/>
                  </a:lnTo>
                  <a:lnTo>
                    <a:pt x="928" y="726"/>
                  </a:lnTo>
                  <a:lnTo>
                    <a:pt x="934" y="762"/>
                  </a:lnTo>
                  <a:lnTo>
                    <a:pt x="943" y="797"/>
                  </a:lnTo>
                  <a:lnTo>
                    <a:pt x="957" y="834"/>
                  </a:lnTo>
                  <a:lnTo>
                    <a:pt x="975" y="869"/>
                  </a:lnTo>
                  <a:lnTo>
                    <a:pt x="1000" y="905"/>
                  </a:lnTo>
                  <a:lnTo>
                    <a:pt x="1014" y="926"/>
                  </a:lnTo>
                  <a:lnTo>
                    <a:pt x="1022" y="944"/>
                  </a:lnTo>
                  <a:lnTo>
                    <a:pt x="1024" y="959"/>
                  </a:lnTo>
                  <a:lnTo>
                    <a:pt x="1022" y="970"/>
                  </a:lnTo>
                  <a:lnTo>
                    <a:pt x="1013" y="979"/>
                  </a:lnTo>
                  <a:lnTo>
                    <a:pt x="1002" y="986"/>
                  </a:lnTo>
                  <a:lnTo>
                    <a:pt x="985" y="987"/>
                  </a:lnTo>
                  <a:lnTo>
                    <a:pt x="966" y="986"/>
                  </a:lnTo>
                  <a:lnTo>
                    <a:pt x="943" y="982"/>
                  </a:lnTo>
                  <a:lnTo>
                    <a:pt x="919" y="974"/>
                  </a:lnTo>
                  <a:lnTo>
                    <a:pt x="894" y="963"/>
                  </a:lnTo>
                  <a:lnTo>
                    <a:pt x="867" y="948"/>
                  </a:lnTo>
                  <a:lnTo>
                    <a:pt x="840" y="929"/>
                  </a:lnTo>
                  <a:lnTo>
                    <a:pt x="812" y="907"/>
                  </a:lnTo>
                  <a:lnTo>
                    <a:pt x="784" y="882"/>
                  </a:lnTo>
                  <a:lnTo>
                    <a:pt x="757" y="852"/>
                  </a:lnTo>
                  <a:lnTo>
                    <a:pt x="733" y="819"/>
                  </a:lnTo>
                  <a:lnTo>
                    <a:pt x="710" y="782"/>
                  </a:lnTo>
                  <a:lnTo>
                    <a:pt x="690" y="741"/>
                  </a:lnTo>
                  <a:lnTo>
                    <a:pt x="672" y="697"/>
                  </a:lnTo>
                  <a:lnTo>
                    <a:pt x="671" y="701"/>
                  </a:lnTo>
                  <a:lnTo>
                    <a:pt x="670" y="712"/>
                  </a:lnTo>
                  <a:lnTo>
                    <a:pt x="667" y="730"/>
                  </a:lnTo>
                  <a:lnTo>
                    <a:pt x="665" y="754"/>
                  </a:lnTo>
                  <a:lnTo>
                    <a:pt x="665" y="783"/>
                  </a:lnTo>
                  <a:lnTo>
                    <a:pt x="665" y="816"/>
                  </a:lnTo>
                  <a:lnTo>
                    <a:pt x="667" y="854"/>
                  </a:lnTo>
                  <a:lnTo>
                    <a:pt x="674" y="895"/>
                  </a:lnTo>
                  <a:lnTo>
                    <a:pt x="683" y="936"/>
                  </a:lnTo>
                  <a:lnTo>
                    <a:pt x="696" y="981"/>
                  </a:lnTo>
                  <a:lnTo>
                    <a:pt x="715" y="1025"/>
                  </a:lnTo>
                  <a:lnTo>
                    <a:pt x="740" y="1070"/>
                  </a:lnTo>
                  <a:lnTo>
                    <a:pt x="770" y="1115"/>
                  </a:lnTo>
                  <a:lnTo>
                    <a:pt x="807" y="1156"/>
                  </a:lnTo>
                  <a:lnTo>
                    <a:pt x="823" y="1175"/>
                  </a:lnTo>
                  <a:lnTo>
                    <a:pt x="831" y="1192"/>
                  </a:lnTo>
                  <a:lnTo>
                    <a:pt x="832" y="1208"/>
                  </a:lnTo>
                  <a:lnTo>
                    <a:pt x="826" y="1221"/>
                  </a:lnTo>
                  <a:lnTo>
                    <a:pt x="814" y="1234"/>
                  </a:lnTo>
                  <a:lnTo>
                    <a:pt x="798" y="1244"/>
                  </a:lnTo>
                  <a:lnTo>
                    <a:pt x="775" y="1254"/>
                  </a:lnTo>
                  <a:lnTo>
                    <a:pt x="748" y="1262"/>
                  </a:lnTo>
                  <a:lnTo>
                    <a:pt x="718" y="1269"/>
                  </a:lnTo>
                  <a:lnTo>
                    <a:pt x="684" y="1274"/>
                  </a:lnTo>
                  <a:lnTo>
                    <a:pt x="646" y="1279"/>
                  </a:lnTo>
                  <a:lnTo>
                    <a:pt x="607" y="1283"/>
                  </a:lnTo>
                  <a:lnTo>
                    <a:pt x="565" y="1286"/>
                  </a:lnTo>
                  <a:lnTo>
                    <a:pt x="521" y="1288"/>
                  </a:lnTo>
                  <a:lnTo>
                    <a:pt x="476" y="1289"/>
                  </a:lnTo>
                  <a:lnTo>
                    <a:pt x="431" y="1291"/>
                  </a:lnTo>
                  <a:lnTo>
                    <a:pt x="385" y="1291"/>
                  </a:lnTo>
                  <a:lnTo>
                    <a:pt x="340" y="1289"/>
                  </a:lnTo>
                  <a:lnTo>
                    <a:pt x="295" y="1289"/>
                  </a:lnTo>
                  <a:lnTo>
                    <a:pt x="252" y="1288"/>
                  </a:lnTo>
                  <a:lnTo>
                    <a:pt x="210" y="1287"/>
                  </a:lnTo>
                  <a:lnTo>
                    <a:pt x="173" y="1286"/>
                  </a:lnTo>
                  <a:lnTo>
                    <a:pt x="136" y="1283"/>
                  </a:lnTo>
                  <a:lnTo>
                    <a:pt x="103" y="1282"/>
                  </a:lnTo>
                  <a:lnTo>
                    <a:pt x="74" y="1280"/>
                  </a:lnTo>
                  <a:lnTo>
                    <a:pt x="48" y="1279"/>
                  </a:lnTo>
                  <a:lnTo>
                    <a:pt x="28" y="1278"/>
                  </a:lnTo>
                  <a:lnTo>
                    <a:pt x="13" y="1277"/>
                  </a:lnTo>
                  <a:lnTo>
                    <a:pt x="4" y="1275"/>
                  </a:lnTo>
                  <a:lnTo>
                    <a:pt x="0" y="1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3C2A"/>
            </a:solidFill>
            <a:ln w="0">
              <a:solidFill>
                <a:srgbClr val="543C2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-1447799" y="1685925"/>
              <a:ext cx="298449" cy="334963"/>
            </a:xfrm>
            <a:prstGeom prst="rect">
              <a:avLst/>
            </a:pr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39"/>
            <p:cNvSpPr>
              <a:spLocks/>
            </p:cNvSpPr>
            <p:nvPr/>
          </p:nvSpPr>
          <p:spPr bwMode="auto">
            <a:xfrm>
              <a:off x="-1447799" y="1685925"/>
              <a:ext cx="298449" cy="104775"/>
            </a:xfrm>
            <a:custGeom>
              <a:avLst/>
              <a:gdLst>
                <a:gd name="T0" fmla="*/ 0 w 565"/>
                <a:gd name="T1" fmla="*/ 0 h 197"/>
                <a:gd name="T2" fmla="*/ 565 w 565"/>
                <a:gd name="T3" fmla="*/ 0 h 197"/>
                <a:gd name="T4" fmla="*/ 565 w 565"/>
                <a:gd name="T5" fmla="*/ 191 h 197"/>
                <a:gd name="T6" fmla="*/ 504 w 565"/>
                <a:gd name="T7" fmla="*/ 197 h 197"/>
                <a:gd name="T8" fmla="*/ 447 w 565"/>
                <a:gd name="T9" fmla="*/ 197 h 197"/>
                <a:gd name="T10" fmla="*/ 391 w 565"/>
                <a:gd name="T11" fmla="*/ 194 h 197"/>
                <a:gd name="T12" fmla="*/ 338 w 565"/>
                <a:gd name="T13" fmla="*/ 188 h 197"/>
                <a:gd name="T14" fmla="*/ 289 w 565"/>
                <a:gd name="T15" fmla="*/ 180 h 197"/>
                <a:gd name="T16" fmla="*/ 242 w 565"/>
                <a:gd name="T17" fmla="*/ 170 h 197"/>
                <a:gd name="T18" fmla="*/ 199 w 565"/>
                <a:gd name="T19" fmla="*/ 159 h 197"/>
                <a:gd name="T20" fmla="*/ 160 w 565"/>
                <a:gd name="T21" fmla="*/ 147 h 197"/>
                <a:gd name="T22" fmla="*/ 124 w 565"/>
                <a:gd name="T23" fmla="*/ 133 h 197"/>
                <a:gd name="T24" fmla="*/ 93 w 565"/>
                <a:gd name="T25" fmla="*/ 122 h 197"/>
                <a:gd name="T26" fmla="*/ 65 w 565"/>
                <a:gd name="T27" fmla="*/ 109 h 197"/>
                <a:gd name="T28" fmla="*/ 42 w 565"/>
                <a:gd name="T29" fmla="*/ 98 h 197"/>
                <a:gd name="T30" fmla="*/ 24 w 565"/>
                <a:gd name="T31" fmla="*/ 89 h 197"/>
                <a:gd name="T32" fmla="*/ 12 w 565"/>
                <a:gd name="T33" fmla="*/ 81 h 197"/>
                <a:gd name="T34" fmla="*/ 3 w 565"/>
                <a:gd name="T35" fmla="*/ 78 h 197"/>
                <a:gd name="T36" fmla="*/ 0 w 565"/>
                <a:gd name="T37" fmla="*/ 75 h 197"/>
                <a:gd name="T38" fmla="*/ 0 w 565"/>
                <a:gd name="T3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5" h="197">
                  <a:moveTo>
                    <a:pt x="0" y="0"/>
                  </a:moveTo>
                  <a:lnTo>
                    <a:pt x="565" y="0"/>
                  </a:lnTo>
                  <a:lnTo>
                    <a:pt x="565" y="191"/>
                  </a:lnTo>
                  <a:lnTo>
                    <a:pt x="504" y="197"/>
                  </a:lnTo>
                  <a:lnTo>
                    <a:pt x="447" y="197"/>
                  </a:lnTo>
                  <a:lnTo>
                    <a:pt x="391" y="194"/>
                  </a:lnTo>
                  <a:lnTo>
                    <a:pt x="338" y="188"/>
                  </a:lnTo>
                  <a:lnTo>
                    <a:pt x="289" y="180"/>
                  </a:lnTo>
                  <a:lnTo>
                    <a:pt x="242" y="170"/>
                  </a:lnTo>
                  <a:lnTo>
                    <a:pt x="199" y="159"/>
                  </a:lnTo>
                  <a:lnTo>
                    <a:pt x="160" y="147"/>
                  </a:lnTo>
                  <a:lnTo>
                    <a:pt x="124" y="133"/>
                  </a:lnTo>
                  <a:lnTo>
                    <a:pt x="93" y="122"/>
                  </a:lnTo>
                  <a:lnTo>
                    <a:pt x="65" y="109"/>
                  </a:lnTo>
                  <a:lnTo>
                    <a:pt x="42" y="98"/>
                  </a:lnTo>
                  <a:lnTo>
                    <a:pt x="24" y="89"/>
                  </a:lnTo>
                  <a:lnTo>
                    <a:pt x="12" y="81"/>
                  </a:lnTo>
                  <a:lnTo>
                    <a:pt x="3" y="78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40"/>
            <p:cNvSpPr>
              <a:spLocks/>
            </p:cNvSpPr>
            <p:nvPr/>
          </p:nvSpPr>
          <p:spPr bwMode="auto">
            <a:xfrm>
              <a:off x="-2025647" y="1001714"/>
              <a:ext cx="292100" cy="331787"/>
            </a:xfrm>
            <a:custGeom>
              <a:avLst/>
              <a:gdLst>
                <a:gd name="T0" fmla="*/ 276 w 552"/>
                <a:gd name="T1" fmla="*/ 0 h 628"/>
                <a:gd name="T2" fmla="*/ 317 w 552"/>
                <a:gd name="T3" fmla="*/ 3 h 628"/>
                <a:gd name="T4" fmla="*/ 356 w 552"/>
                <a:gd name="T5" fmla="*/ 13 h 628"/>
                <a:gd name="T6" fmla="*/ 393 w 552"/>
                <a:gd name="T7" fmla="*/ 29 h 628"/>
                <a:gd name="T8" fmla="*/ 426 w 552"/>
                <a:gd name="T9" fmla="*/ 51 h 628"/>
                <a:gd name="T10" fmla="*/ 457 w 552"/>
                <a:gd name="T11" fmla="*/ 76 h 628"/>
                <a:gd name="T12" fmla="*/ 484 w 552"/>
                <a:gd name="T13" fmla="*/ 108 h 628"/>
                <a:gd name="T14" fmla="*/ 507 w 552"/>
                <a:gd name="T15" fmla="*/ 143 h 628"/>
                <a:gd name="T16" fmla="*/ 526 w 552"/>
                <a:gd name="T17" fmla="*/ 181 h 628"/>
                <a:gd name="T18" fmla="*/ 540 w 552"/>
                <a:gd name="T19" fmla="*/ 223 h 628"/>
                <a:gd name="T20" fmla="*/ 548 w 552"/>
                <a:gd name="T21" fmla="*/ 267 h 628"/>
                <a:gd name="T22" fmla="*/ 552 w 552"/>
                <a:gd name="T23" fmla="*/ 314 h 628"/>
                <a:gd name="T24" fmla="*/ 548 w 552"/>
                <a:gd name="T25" fmla="*/ 361 h 628"/>
                <a:gd name="T26" fmla="*/ 540 w 552"/>
                <a:gd name="T27" fmla="*/ 405 h 628"/>
                <a:gd name="T28" fmla="*/ 526 w 552"/>
                <a:gd name="T29" fmla="*/ 447 h 628"/>
                <a:gd name="T30" fmla="*/ 507 w 552"/>
                <a:gd name="T31" fmla="*/ 485 h 628"/>
                <a:gd name="T32" fmla="*/ 484 w 552"/>
                <a:gd name="T33" fmla="*/ 520 h 628"/>
                <a:gd name="T34" fmla="*/ 457 w 552"/>
                <a:gd name="T35" fmla="*/ 551 h 628"/>
                <a:gd name="T36" fmla="*/ 426 w 552"/>
                <a:gd name="T37" fmla="*/ 577 h 628"/>
                <a:gd name="T38" fmla="*/ 393 w 552"/>
                <a:gd name="T39" fmla="*/ 599 h 628"/>
                <a:gd name="T40" fmla="*/ 356 w 552"/>
                <a:gd name="T41" fmla="*/ 615 h 628"/>
                <a:gd name="T42" fmla="*/ 317 w 552"/>
                <a:gd name="T43" fmla="*/ 624 h 628"/>
                <a:gd name="T44" fmla="*/ 276 w 552"/>
                <a:gd name="T45" fmla="*/ 628 h 628"/>
                <a:gd name="T46" fmla="*/ 236 w 552"/>
                <a:gd name="T47" fmla="*/ 624 h 628"/>
                <a:gd name="T48" fmla="*/ 197 w 552"/>
                <a:gd name="T49" fmla="*/ 615 h 628"/>
                <a:gd name="T50" fmla="*/ 160 w 552"/>
                <a:gd name="T51" fmla="*/ 599 h 628"/>
                <a:gd name="T52" fmla="*/ 126 w 552"/>
                <a:gd name="T53" fmla="*/ 577 h 628"/>
                <a:gd name="T54" fmla="*/ 95 w 552"/>
                <a:gd name="T55" fmla="*/ 551 h 628"/>
                <a:gd name="T56" fmla="*/ 69 w 552"/>
                <a:gd name="T57" fmla="*/ 520 h 628"/>
                <a:gd name="T58" fmla="*/ 45 w 552"/>
                <a:gd name="T59" fmla="*/ 485 h 628"/>
                <a:gd name="T60" fmla="*/ 26 w 552"/>
                <a:gd name="T61" fmla="*/ 447 h 628"/>
                <a:gd name="T62" fmla="*/ 12 w 552"/>
                <a:gd name="T63" fmla="*/ 405 h 628"/>
                <a:gd name="T64" fmla="*/ 4 w 552"/>
                <a:gd name="T65" fmla="*/ 361 h 628"/>
                <a:gd name="T66" fmla="*/ 0 w 552"/>
                <a:gd name="T67" fmla="*/ 314 h 628"/>
                <a:gd name="T68" fmla="*/ 4 w 552"/>
                <a:gd name="T69" fmla="*/ 267 h 628"/>
                <a:gd name="T70" fmla="*/ 12 w 552"/>
                <a:gd name="T71" fmla="*/ 223 h 628"/>
                <a:gd name="T72" fmla="*/ 26 w 552"/>
                <a:gd name="T73" fmla="*/ 181 h 628"/>
                <a:gd name="T74" fmla="*/ 45 w 552"/>
                <a:gd name="T75" fmla="*/ 143 h 628"/>
                <a:gd name="T76" fmla="*/ 69 w 552"/>
                <a:gd name="T77" fmla="*/ 108 h 628"/>
                <a:gd name="T78" fmla="*/ 95 w 552"/>
                <a:gd name="T79" fmla="*/ 76 h 628"/>
                <a:gd name="T80" fmla="*/ 126 w 552"/>
                <a:gd name="T81" fmla="*/ 51 h 628"/>
                <a:gd name="T82" fmla="*/ 160 w 552"/>
                <a:gd name="T83" fmla="*/ 29 h 628"/>
                <a:gd name="T84" fmla="*/ 197 w 552"/>
                <a:gd name="T85" fmla="*/ 13 h 628"/>
                <a:gd name="T86" fmla="*/ 236 w 552"/>
                <a:gd name="T87" fmla="*/ 3 h 628"/>
                <a:gd name="T88" fmla="*/ 276 w 552"/>
                <a:gd name="T89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2" h="628">
                  <a:moveTo>
                    <a:pt x="276" y="0"/>
                  </a:moveTo>
                  <a:lnTo>
                    <a:pt x="317" y="3"/>
                  </a:lnTo>
                  <a:lnTo>
                    <a:pt x="356" y="13"/>
                  </a:lnTo>
                  <a:lnTo>
                    <a:pt x="393" y="29"/>
                  </a:lnTo>
                  <a:lnTo>
                    <a:pt x="426" y="51"/>
                  </a:lnTo>
                  <a:lnTo>
                    <a:pt x="457" y="76"/>
                  </a:lnTo>
                  <a:lnTo>
                    <a:pt x="484" y="108"/>
                  </a:lnTo>
                  <a:lnTo>
                    <a:pt x="507" y="143"/>
                  </a:lnTo>
                  <a:lnTo>
                    <a:pt x="526" y="181"/>
                  </a:lnTo>
                  <a:lnTo>
                    <a:pt x="540" y="223"/>
                  </a:lnTo>
                  <a:lnTo>
                    <a:pt x="548" y="267"/>
                  </a:lnTo>
                  <a:lnTo>
                    <a:pt x="552" y="314"/>
                  </a:lnTo>
                  <a:lnTo>
                    <a:pt x="548" y="361"/>
                  </a:lnTo>
                  <a:lnTo>
                    <a:pt x="540" y="405"/>
                  </a:lnTo>
                  <a:lnTo>
                    <a:pt x="526" y="447"/>
                  </a:lnTo>
                  <a:lnTo>
                    <a:pt x="507" y="485"/>
                  </a:lnTo>
                  <a:lnTo>
                    <a:pt x="484" y="520"/>
                  </a:lnTo>
                  <a:lnTo>
                    <a:pt x="457" y="551"/>
                  </a:lnTo>
                  <a:lnTo>
                    <a:pt x="426" y="577"/>
                  </a:lnTo>
                  <a:lnTo>
                    <a:pt x="393" y="599"/>
                  </a:lnTo>
                  <a:lnTo>
                    <a:pt x="356" y="615"/>
                  </a:lnTo>
                  <a:lnTo>
                    <a:pt x="317" y="624"/>
                  </a:lnTo>
                  <a:lnTo>
                    <a:pt x="276" y="628"/>
                  </a:lnTo>
                  <a:lnTo>
                    <a:pt x="236" y="624"/>
                  </a:lnTo>
                  <a:lnTo>
                    <a:pt x="197" y="615"/>
                  </a:lnTo>
                  <a:lnTo>
                    <a:pt x="160" y="599"/>
                  </a:lnTo>
                  <a:lnTo>
                    <a:pt x="126" y="577"/>
                  </a:lnTo>
                  <a:lnTo>
                    <a:pt x="95" y="551"/>
                  </a:lnTo>
                  <a:lnTo>
                    <a:pt x="69" y="520"/>
                  </a:lnTo>
                  <a:lnTo>
                    <a:pt x="45" y="485"/>
                  </a:lnTo>
                  <a:lnTo>
                    <a:pt x="26" y="447"/>
                  </a:lnTo>
                  <a:lnTo>
                    <a:pt x="12" y="405"/>
                  </a:lnTo>
                  <a:lnTo>
                    <a:pt x="4" y="361"/>
                  </a:lnTo>
                  <a:lnTo>
                    <a:pt x="0" y="314"/>
                  </a:lnTo>
                  <a:lnTo>
                    <a:pt x="4" y="267"/>
                  </a:lnTo>
                  <a:lnTo>
                    <a:pt x="12" y="223"/>
                  </a:lnTo>
                  <a:lnTo>
                    <a:pt x="26" y="181"/>
                  </a:lnTo>
                  <a:lnTo>
                    <a:pt x="45" y="143"/>
                  </a:lnTo>
                  <a:lnTo>
                    <a:pt x="69" y="108"/>
                  </a:lnTo>
                  <a:lnTo>
                    <a:pt x="95" y="76"/>
                  </a:lnTo>
                  <a:lnTo>
                    <a:pt x="126" y="51"/>
                  </a:lnTo>
                  <a:lnTo>
                    <a:pt x="160" y="29"/>
                  </a:lnTo>
                  <a:lnTo>
                    <a:pt x="197" y="13"/>
                  </a:lnTo>
                  <a:lnTo>
                    <a:pt x="236" y="3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41"/>
            <p:cNvSpPr>
              <a:spLocks/>
            </p:cNvSpPr>
            <p:nvPr/>
          </p:nvSpPr>
          <p:spPr bwMode="auto">
            <a:xfrm>
              <a:off x="-865187" y="1001714"/>
              <a:ext cx="292100" cy="331787"/>
            </a:xfrm>
            <a:custGeom>
              <a:avLst/>
              <a:gdLst>
                <a:gd name="T0" fmla="*/ 275 w 551"/>
                <a:gd name="T1" fmla="*/ 0 h 628"/>
                <a:gd name="T2" fmla="*/ 316 w 551"/>
                <a:gd name="T3" fmla="*/ 3 h 628"/>
                <a:gd name="T4" fmla="*/ 355 w 551"/>
                <a:gd name="T5" fmla="*/ 13 h 628"/>
                <a:gd name="T6" fmla="*/ 392 w 551"/>
                <a:gd name="T7" fmla="*/ 29 h 628"/>
                <a:gd name="T8" fmla="*/ 426 w 551"/>
                <a:gd name="T9" fmla="*/ 51 h 628"/>
                <a:gd name="T10" fmla="*/ 456 w 551"/>
                <a:gd name="T11" fmla="*/ 76 h 628"/>
                <a:gd name="T12" fmla="*/ 483 w 551"/>
                <a:gd name="T13" fmla="*/ 108 h 628"/>
                <a:gd name="T14" fmla="*/ 507 w 551"/>
                <a:gd name="T15" fmla="*/ 143 h 628"/>
                <a:gd name="T16" fmla="*/ 525 w 551"/>
                <a:gd name="T17" fmla="*/ 181 h 628"/>
                <a:gd name="T18" fmla="*/ 539 w 551"/>
                <a:gd name="T19" fmla="*/ 223 h 628"/>
                <a:gd name="T20" fmla="*/ 548 w 551"/>
                <a:gd name="T21" fmla="*/ 267 h 628"/>
                <a:gd name="T22" fmla="*/ 551 w 551"/>
                <a:gd name="T23" fmla="*/ 314 h 628"/>
                <a:gd name="T24" fmla="*/ 548 w 551"/>
                <a:gd name="T25" fmla="*/ 361 h 628"/>
                <a:gd name="T26" fmla="*/ 539 w 551"/>
                <a:gd name="T27" fmla="*/ 405 h 628"/>
                <a:gd name="T28" fmla="*/ 525 w 551"/>
                <a:gd name="T29" fmla="*/ 447 h 628"/>
                <a:gd name="T30" fmla="*/ 507 w 551"/>
                <a:gd name="T31" fmla="*/ 485 h 628"/>
                <a:gd name="T32" fmla="*/ 483 w 551"/>
                <a:gd name="T33" fmla="*/ 520 h 628"/>
                <a:gd name="T34" fmla="*/ 456 w 551"/>
                <a:gd name="T35" fmla="*/ 551 h 628"/>
                <a:gd name="T36" fmla="*/ 426 w 551"/>
                <a:gd name="T37" fmla="*/ 577 h 628"/>
                <a:gd name="T38" fmla="*/ 392 w 551"/>
                <a:gd name="T39" fmla="*/ 599 h 628"/>
                <a:gd name="T40" fmla="*/ 355 w 551"/>
                <a:gd name="T41" fmla="*/ 615 h 628"/>
                <a:gd name="T42" fmla="*/ 316 w 551"/>
                <a:gd name="T43" fmla="*/ 624 h 628"/>
                <a:gd name="T44" fmla="*/ 275 w 551"/>
                <a:gd name="T45" fmla="*/ 628 h 628"/>
                <a:gd name="T46" fmla="*/ 235 w 551"/>
                <a:gd name="T47" fmla="*/ 624 h 628"/>
                <a:gd name="T48" fmla="*/ 196 w 551"/>
                <a:gd name="T49" fmla="*/ 615 h 628"/>
                <a:gd name="T50" fmla="*/ 159 w 551"/>
                <a:gd name="T51" fmla="*/ 599 h 628"/>
                <a:gd name="T52" fmla="*/ 126 w 551"/>
                <a:gd name="T53" fmla="*/ 577 h 628"/>
                <a:gd name="T54" fmla="*/ 94 w 551"/>
                <a:gd name="T55" fmla="*/ 551 h 628"/>
                <a:gd name="T56" fmla="*/ 68 w 551"/>
                <a:gd name="T57" fmla="*/ 520 h 628"/>
                <a:gd name="T58" fmla="*/ 44 w 551"/>
                <a:gd name="T59" fmla="*/ 485 h 628"/>
                <a:gd name="T60" fmla="*/ 26 w 551"/>
                <a:gd name="T61" fmla="*/ 447 h 628"/>
                <a:gd name="T62" fmla="*/ 12 w 551"/>
                <a:gd name="T63" fmla="*/ 405 h 628"/>
                <a:gd name="T64" fmla="*/ 3 w 551"/>
                <a:gd name="T65" fmla="*/ 361 h 628"/>
                <a:gd name="T66" fmla="*/ 0 w 551"/>
                <a:gd name="T67" fmla="*/ 314 h 628"/>
                <a:gd name="T68" fmla="*/ 3 w 551"/>
                <a:gd name="T69" fmla="*/ 267 h 628"/>
                <a:gd name="T70" fmla="*/ 12 w 551"/>
                <a:gd name="T71" fmla="*/ 223 h 628"/>
                <a:gd name="T72" fmla="*/ 26 w 551"/>
                <a:gd name="T73" fmla="*/ 181 h 628"/>
                <a:gd name="T74" fmla="*/ 44 w 551"/>
                <a:gd name="T75" fmla="*/ 143 h 628"/>
                <a:gd name="T76" fmla="*/ 68 w 551"/>
                <a:gd name="T77" fmla="*/ 108 h 628"/>
                <a:gd name="T78" fmla="*/ 94 w 551"/>
                <a:gd name="T79" fmla="*/ 76 h 628"/>
                <a:gd name="T80" fmla="*/ 126 w 551"/>
                <a:gd name="T81" fmla="*/ 51 h 628"/>
                <a:gd name="T82" fmla="*/ 159 w 551"/>
                <a:gd name="T83" fmla="*/ 29 h 628"/>
                <a:gd name="T84" fmla="*/ 196 w 551"/>
                <a:gd name="T85" fmla="*/ 13 h 628"/>
                <a:gd name="T86" fmla="*/ 235 w 551"/>
                <a:gd name="T87" fmla="*/ 3 h 628"/>
                <a:gd name="T88" fmla="*/ 275 w 551"/>
                <a:gd name="T89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1" h="628">
                  <a:moveTo>
                    <a:pt x="275" y="0"/>
                  </a:moveTo>
                  <a:lnTo>
                    <a:pt x="316" y="3"/>
                  </a:lnTo>
                  <a:lnTo>
                    <a:pt x="355" y="13"/>
                  </a:lnTo>
                  <a:lnTo>
                    <a:pt x="392" y="29"/>
                  </a:lnTo>
                  <a:lnTo>
                    <a:pt x="426" y="51"/>
                  </a:lnTo>
                  <a:lnTo>
                    <a:pt x="456" y="76"/>
                  </a:lnTo>
                  <a:lnTo>
                    <a:pt x="483" y="108"/>
                  </a:lnTo>
                  <a:lnTo>
                    <a:pt x="507" y="143"/>
                  </a:lnTo>
                  <a:lnTo>
                    <a:pt x="525" y="181"/>
                  </a:lnTo>
                  <a:lnTo>
                    <a:pt x="539" y="223"/>
                  </a:lnTo>
                  <a:lnTo>
                    <a:pt x="548" y="267"/>
                  </a:lnTo>
                  <a:lnTo>
                    <a:pt x="551" y="314"/>
                  </a:lnTo>
                  <a:lnTo>
                    <a:pt x="548" y="361"/>
                  </a:lnTo>
                  <a:lnTo>
                    <a:pt x="539" y="405"/>
                  </a:lnTo>
                  <a:lnTo>
                    <a:pt x="525" y="447"/>
                  </a:lnTo>
                  <a:lnTo>
                    <a:pt x="507" y="485"/>
                  </a:lnTo>
                  <a:lnTo>
                    <a:pt x="483" y="520"/>
                  </a:lnTo>
                  <a:lnTo>
                    <a:pt x="456" y="551"/>
                  </a:lnTo>
                  <a:lnTo>
                    <a:pt x="426" y="577"/>
                  </a:lnTo>
                  <a:lnTo>
                    <a:pt x="392" y="599"/>
                  </a:lnTo>
                  <a:lnTo>
                    <a:pt x="355" y="615"/>
                  </a:lnTo>
                  <a:lnTo>
                    <a:pt x="316" y="624"/>
                  </a:lnTo>
                  <a:lnTo>
                    <a:pt x="275" y="628"/>
                  </a:lnTo>
                  <a:lnTo>
                    <a:pt x="235" y="624"/>
                  </a:lnTo>
                  <a:lnTo>
                    <a:pt x="196" y="615"/>
                  </a:lnTo>
                  <a:lnTo>
                    <a:pt x="159" y="599"/>
                  </a:lnTo>
                  <a:lnTo>
                    <a:pt x="126" y="577"/>
                  </a:lnTo>
                  <a:lnTo>
                    <a:pt x="94" y="551"/>
                  </a:lnTo>
                  <a:lnTo>
                    <a:pt x="68" y="520"/>
                  </a:lnTo>
                  <a:lnTo>
                    <a:pt x="44" y="485"/>
                  </a:lnTo>
                  <a:lnTo>
                    <a:pt x="26" y="447"/>
                  </a:lnTo>
                  <a:lnTo>
                    <a:pt x="12" y="405"/>
                  </a:lnTo>
                  <a:lnTo>
                    <a:pt x="3" y="361"/>
                  </a:lnTo>
                  <a:lnTo>
                    <a:pt x="0" y="314"/>
                  </a:lnTo>
                  <a:lnTo>
                    <a:pt x="3" y="267"/>
                  </a:lnTo>
                  <a:lnTo>
                    <a:pt x="12" y="223"/>
                  </a:lnTo>
                  <a:lnTo>
                    <a:pt x="26" y="181"/>
                  </a:lnTo>
                  <a:lnTo>
                    <a:pt x="44" y="143"/>
                  </a:lnTo>
                  <a:lnTo>
                    <a:pt x="68" y="108"/>
                  </a:lnTo>
                  <a:lnTo>
                    <a:pt x="94" y="76"/>
                  </a:lnTo>
                  <a:lnTo>
                    <a:pt x="126" y="51"/>
                  </a:lnTo>
                  <a:lnTo>
                    <a:pt x="159" y="29"/>
                  </a:lnTo>
                  <a:lnTo>
                    <a:pt x="196" y="13"/>
                  </a:lnTo>
                  <a:lnTo>
                    <a:pt x="235" y="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42"/>
            <p:cNvSpPr>
              <a:spLocks/>
            </p:cNvSpPr>
            <p:nvPr/>
          </p:nvSpPr>
          <p:spPr bwMode="auto">
            <a:xfrm>
              <a:off x="-1879598" y="425451"/>
              <a:ext cx="1160463" cy="1314450"/>
            </a:xfrm>
            <a:custGeom>
              <a:avLst/>
              <a:gdLst>
                <a:gd name="T0" fmla="*/ 1196 w 2192"/>
                <a:gd name="T1" fmla="*/ 2 h 2484"/>
                <a:gd name="T2" fmla="*/ 1382 w 2192"/>
                <a:gd name="T3" fmla="*/ 19 h 2484"/>
                <a:gd name="T4" fmla="*/ 1548 w 2192"/>
                <a:gd name="T5" fmla="*/ 50 h 2484"/>
                <a:gd name="T6" fmla="*/ 1694 w 2192"/>
                <a:gd name="T7" fmla="*/ 96 h 2484"/>
                <a:gd name="T8" fmla="*/ 1820 w 2192"/>
                <a:gd name="T9" fmla="*/ 155 h 2484"/>
                <a:gd name="T10" fmla="*/ 1928 w 2192"/>
                <a:gd name="T11" fmla="*/ 228 h 2484"/>
                <a:gd name="T12" fmla="*/ 2017 w 2192"/>
                <a:gd name="T13" fmla="*/ 311 h 2484"/>
                <a:gd name="T14" fmla="*/ 2086 w 2192"/>
                <a:gd name="T15" fmla="*/ 405 h 2484"/>
                <a:gd name="T16" fmla="*/ 2138 w 2192"/>
                <a:gd name="T17" fmla="*/ 507 h 2484"/>
                <a:gd name="T18" fmla="*/ 2172 w 2192"/>
                <a:gd name="T19" fmla="*/ 620 h 2484"/>
                <a:gd name="T20" fmla="*/ 2190 w 2192"/>
                <a:gd name="T21" fmla="*/ 739 h 2484"/>
                <a:gd name="T22" fmla="*/ 2191 w 2192"/>
                <a:gd name="T23" fmla="*/ 839 h 2484"/>
                <a:gd name="T24" fmla="*/ 2192 w 2192"/>
                <a:gd name="T25" fmla="*/ 921 h 2484"/>
                <a:gd name="T26" fmla="*/ 2192 w 2192"/>
                <a:gd name="T27" fmla="*/ 1012 h 2484"/>
                <a:gd name="T28" fmla="*/ 2191 w 2192"/>
                <a:gd name="T29" fmla="*/ 1112 h 2484"/>
                <a:gd name="T30" fmla="*/ 2187 w 2192"/>
                <a:gd name="T31" fmla="*/ 1218 h 2484"/>
                <a:gd name="T32" fmla="*/ 2180 w 2192"/>
                <a:gd name="T33" fmla="*/ 1330 h 2484"/>
                <a:gd name="T34" fmla="*/ 2168 w 2192"/>
                <a:gd name="T35" fmla="*/ 1444 h 2484"/>
                <a:gd name="T36" fmla="*/ 2151 w 2192"/>
                <a:gd name="T37" fmla="*/ 1559 h 2484"/>
                <a:gd name="T38" fmla="*/ 2127 w 2192"/>
                <a:gd name="T39" fmla="*/ 1674 h 2484"/>
                <a:gd name="T40" fmla="*/ 2094 w 2192"/>
                <a:gd name="T41" fmla="*/ 1788 h 2484"/>
                <a:gd name="T42" fmla="*/ 2052 w 2192"/>
                <a:gd name="T43" fmla="*/ 1899 h 2484"/>
                <a:gd name="T44" fmla="*/ 2000 w 2192"/>
                <a:gd name="T45" fmla="*/ 2004 h 2484"/>
                <a:gd name="T46" fmla="*/ 1938 w 2192"/>
                <a:gd name="T47" fmla="*/ 2103 h 2484"/>
                <a:gd name="T48" fmla="*/ 1863 w 2192"/>
                <a:gd name="T49" fmla="*/ 2195 h 2484"/>
                <a:gd name="T50" fmla="*/ 1775 w 2192"/>
                <a:gd name="T51" fmla="*/ 2276 h 2484"/>
                <a:gd name="T52" fmla="*/ 1672 w 2192"/>
                <a:gd name="T53" fmla="*/ 2347 h 2484"/>
                <a:gd name="T54" fmla="*/ 1555 w 2192"/>
                <a:gd name="T55" fmla="*/ 2404 h 2484"/>
                <a:gd name="T56" fmla="*/ 1419 w 2192"/>
                <a:gd name="T57" fmla="*/ 2447 h 2484"/>
                <a:gd name="T58" fmla="*/ 1267 w 2192"/>
                <a:gd name="T59" fmla="*/ 2474 h 2484"/>
                <a:gd name="T60" fmla="*/ 1096 w 2192"/>
                <a:gd name="T61" fmla="*/ 2484 h 2484"/>
                <a:gd name="T62" fmla="*/ 926 w 2192"/>
                <a:gd name="T63" fmla="*/ 2474 h 2484"/>
                <a:gd name="T64" fmla="*/ 774 w 2192"/>
                <a:gd name="T65" fmla="*/ 2447 h 2484"/>
                <a:gd name="T66" fmla="*/ 638 w 2192"/>
                <a:gd name="T67" fmla="*/ 2404 h 2484"/>
                <a:gd name="T68" fmla="*/ 521 w 2192"/>
                <a:gd name="T69" fmla="*/ 2347 h 2484"/>
                <a:gd name="T70" fmla="*/ 418 w 2192"/>
                <a:gd name="T71" fmla="*/ 2276 h 2484"/>
                <a:gd name="T72" fmla="*/ 329 w 2192"/>
                <a:gd name="T73" fmla="*/ 2195 h 2484"/>
                <a:gd name="T74" fmla="*/ 255 w 2192"/>
                <a:gd name="T75" fmla="*/ 2103 h 2484"/>
                <a:gd name="T76" fmla="*/ 191 w 2192"/>
                <a:gd name="T77" fmla="*/ 2004 h 2484"/>
                <a:gd name="T78" fmla="*/ 141 w 2192"/>
                <a:gd name="T79" fmla="*/ 1899 h 2484"/>
                <a:gd name="T80" fmla="*/ 99 w 2192"/>
                <a:gd name="T81" fmla="*/ 1788 h 2484"/>
                <a:gd name="T82" fmla="*/ 66 w 2192"/>
                <a:gd name="T83" fmla="*/ 1674 h 2484"/>
                <a:gd name="T84" fmla="*/ 42 w 2192"/>
                <a:gd name="T85" fmla="*/ 1559 h 2484"/>
                <a:gd name="T86" fmla="*/ 24 w 2192"/>
                <a:gd name="T87" fmla="*/ 1444 h 2484"/>
                <a:gd name="T88" fmla="*/ 12 w 2192"/>
                <a:gd name="T89" fmla="*/ 1330 h 2484"/>
                <a:gd name="T90" fmla="*/ 5 w 2192"/>
                <a:gd name="T91" fmla="*/ 1218 h 2484"/>
                <a:gd name="T92" fmla="*/ 2 w 2192"/>
                <a:gd name="T93" fmla="*/ 1112 h 2484"/>
                <a:gd name="T94" fmla="*/ 0 w 2192"/>
                <a:gd name="T95" fmla="*/ 1012 h 2484"/>
                <a:gd name="T96" fmla="*/ 0 w 2192"/>
                <a:gd name="T97" fmla="*/ 921 h 2484"/>
                <a:gd name="T98" fmla="*/ 2 w 2192"/>
                <a:gd name="T99" fmla="*/ 839 h 2484"/>
                <a:gd name="T100" fmla="*/ 3 w 2192"/>
                <a:gd name="T101" fmla="*/ 739 h 2484"/>
                <a:gd name="T102" fmla="*/ 21 w 2192"/>
                <a:gd name="T103" fmla="*/ 620 h 2484"/>
                <a:gd name="T104" fmla="*/ 55 w 2192"/>
                <a:gd name="T105" fmla="*/ 507 h 2484"/>
                <a:gd name="T106" fmla="*/ 107 w 2192"/>
                <a:gd name="T107" fmla="*/ 405 h 2484"/>
                <a:gd name="T108" fmla="*/ 176 w 2192"/>
                <a:gd name="T109" fmla="*/ 311 h 2484"/>
                <a:gd name="T110" fmla="*/ 265 w 2192"/>
                <a:gd name="T111" fmla="*/ 228 h 2484"/>
                <a:gd name="T112" fmla="*/ 372 w 2192"/>
                <a:gd name="T113" fmla="*/ 155 h 2484"/>
                <a:gd name="T114" fmla="*/ 499 w 2192"/>
                <a:gd name="T115" fmla="*/ 96 h 2484"/>
                <a:gd name="T116" fmla="*/ 645 w 2192"/>
                <a:gd name="T117" fmla="*/ 50 h 2484"/>
                <a:gd name="T118" fmla="*/ 810 w 2192"/>
                <a:gd name="T119" fmla="*/ 19 h 2484"/>
                <a:gd name="T120" fmla="*/ 996 w 2192"/>
                <a:gd name="T121" fmla="*/ 2 h 2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2" h="2484">
                  <a:moveTo>
                    <a:pt x="1096" y="0"/>
                  </a:moveTo>
                  <a:lnTo>
                    <a:pt x="1196" y="2"/>
                  </a:lnTo>
                  <a:lnTo>
                    <a:pt x="1293" y="9"/>
                  </a:lnTo>
                  <a:lnTo>
                    <a:pt x="1382" y="19"/>
                  </a:lnTo>
                  <a:lnTo>
                    <a:pt x="1468" y="33"/>
                  </a:lnTo>
                  <a:lnTo>
                    <a:pt x="1548" y="50"/>
                  </a:lnTo>
                  <a:lnTo>
                    <a:pt x="1624" y="72"/>
                  </a:lnTo>
                  <a:lnTo>
                    <a:pt x="1694" y="96"/>
                  </a:lnTo>
                  <a:lnTo>
                    <a:pt x="1760" y="124"/>
                  </a:lnTo>
                  <a:lnTo>
                    <a:pt x="1820" y="155"/>
                  </a:lnTo>
                  <a:lnTo>
                    <a:pt x="1876" y="190"/>
                  </a:lnTo>
                  <a:lnTo>
                    <a:pt x="1928" y="228"/>
                  </a:lnTo>
                  <a:lnTo>
                    <a:pt x="1973" y="268"/>
                  </a:lnTo>
                  <a:lnTo>
                    <a:pt x="2017" y="311"/>
                  </a:lnTo>
                  <a:lnTo>
                    <a:pt x="2053" y="357"/>
                  </a:lnTo>
                  <a:lnTo>
                    <a:pt x="2086" y="405"/>
                  </a:lnTo>
                  <a:lnTo>
                    <a:pt x="2114" y="455"/>
                  </a:lnTo>
                  <a:lnTo>
                    <a:pt x="2138" y="507"/>
                  </a:lnTo>
                  <a:lnTo>
                    <a:pt x="2157" y="563"/>
                  </a:lnTo>
                  <a:lnTo>
                    <a:pt x="2172" y="620"/>
                  </a:lnTo>
                  <a:lnTo>
                    <a:pt x="2184" y="678"/>
                  </a:lnTo>
                  <a:lnTo>
                    <a:pt x="2190" y="739"/>
                  </a:lnTo>
                  <a:lnTo>
                    <a:pt x="2191" y="802"/>
                  </a:lnTo>
                  <a:lnTo>
                    <a:pt x="2191" y="839"/>
                  </a:lnTo>
                  <a:lnTo>
                    <a:pt x="2192" y="878"/>
                  </a:lnTo>
                  <a:lnTo>
                    <a:pt x="2192" y="921"/>
                  </a:lnTo>
                  <a:lnTo>
                    <a:pt x="2192" y="965"/>
                  </a:lnTo>
                  <a:lnTo>
                    <a:pt x="2192" y="1012"/>
                  </a:lnTo>
                  <a:lnTo>
                    <a:pt x="2192" y="1062"/>
                  </a:lnTo>
                  <a:lnTo>
                    <a:pt x="2191" y="1112"/>
                  </a:lnTo>
                  <a:lnTo>
                    <a:pt x="2190" y="1165"/>
                  </a:lnTo>
                  <a:lnTo>
                    <a:pt x="2187" y="1218"/>
                  </a:lnTo>
                  <a:lnTo>
                    <a:pt x="2185" y="1273"/>
                  </a:lnTo>
                  <a:lnTo>
                    <a:pt x="2180" y="1330"/>
                  </a:lnTo>
                  <a:lnTo>
                    <a:pt x="2175" y="1386"/>
                  </a:lnTo>
                  <a:lnTo>
                    <a:pt x="2168" y="1444"/>
                  </a:lnTo>
                  <a:lnTo>
                    <a:pt x="2161" y="1501"/>
                  </a:lnTo>
                  <a:lnTo>
                    <a:pt x="2151" y="1559"/>
                  </a:lnTo>
                  <a:lnTo>
                    <a:pt x="2139" y="1617"/>
                  </a:lnTo>
                  <a:lnTo>
                    <a:pt x="2127" y="1674"/>
                  </a:lnTo>
                  <a:lnTo>
                    <a:pt x="2111" y="1731"/>
                  </a:lnTo>
                  <a:lnTo>
                    <a:pt x="2094" y="1788"/>
                  </a:lnTo>
                  <a:lnTo>
                    <a:pt x="2075" y="1844"/>
                  </a:lnTo>
                  <a:lnTo>
                    <a:pt x="2052" y="1899"/>
                  </a:lnTo>
                  <a:lnTo>
                    <a:pt x="2028" y="1952"/>
                  </a:lnTo>
                  <a:lnTo>
                    <a:pt x="2000" y="2004"/>
                  </a:lnTo>
                  <a:lnTo>
                    <a:pt x="1971" y="2055"/>
                  </a:lnTo>
                  <a:lnTo>
                    <a:pt x="1938" y="2103"/>
                  </a:lnTo>
                  <a:lnTo>
                    <a:pt x="1903" y="2150"/>
                  </a:lnTo>
                  <a:lnTo>
                    <a:pt x="1863" y="2195"/>
                  </a:lnTo>
                  <a:lnTo>
                    <a:pt x="1820" y="2237"/>
                  </a:lnTo>
                  <a:lnTo>
                    <a:pt x="1775" y="2276"/>
                  </a:lnTo>
                  <a:lnTo>
                    <a:pt x="1725" y="2313"/>
                  </a:lnTo>
                  <a:lnTo>
                    <a:pt x="1672" y="2347"/>
                  </a:lnTo>
                  <a:lnTo>
                    <a:pt x="1615" y="2378"/>
                  </a:lnTo>
                  <a:lnTo>
                    <a:pt x="1555" y="2404"/>
                  </a:lnTo>
                  <a:lnTo>
                    <a:pt x="1489" y="2427"/>
                  </a:lnTo>
                  <a:lnTo>
                    <a:pt x="1419" y="2447"/>
                  </a:lnTo>
                  <a:lnTo>
                    <a:pt x="1346" y="2462"/>
                  </a:lnTo>
                  <a:lnTo>
                    <a:pt x="1267" y="2474"/>
                  </a:lnTo>
                  <a:lnTo>
                    <a:pt x="1184" y="2481"/>
                  </a:lnTo>
                  <a:lnTo>
                    <a:pt x="1096" y="2484"/>
                  </a:lnTo>
                  <a:lnTo>
                    <a:pt x="1009" y="2481"/>
                  </a:lnTo>
                  <a:lnTo>
                    <a:pt x="926" y="2474"/>
                  </a:lnTo>
                  <a:lnTo>
                    <a:pt x="847" y="2462"/>
                  </a:lnTo>
                  <a:lnTo>
                    <a:pt x="774" y="2447"/>
                  </a:lnTo>
                  <a:lnTo>
                    <a:pt x="704" y="2427"/>
                  </a:lnTo>
                  <a:lnTo>
                    <a:pt x="638" y="2404"/>
                  </a:lnTo>
                  <a:lnTo>
                    <a:pt x="577" y="2378"/>
                  </a:lnTo>
                  <a:lnTo>
                    <a:pt x="521" y="2347"/>
                  </a:lnTo>
                  <a:lnTo>
                    <a:pt x="467" y="2313"/>
                  </a:lnTo>
                  <a:lnTo>
                    <a:pt x="418" y="2276"/>
                  </a:lnTo>
                  <a:lnTo>
                    <a:pt x="372" y="2237"/>
                  </a:lnTo>
                  <a:lnTo>
                    <a:pt x="329" y="2195"/>
                  </a:lnTo>
                  <a:lnTo>
                    <a:pt x="290" y="2150"/>
                  </a:lnTo>
                  <a:lnTo>
                    <a:pt x="255" y="2103"/>
                  </a:lnTo>
                  <a:lnTo>
                    <a:pt x="222" y="2055"/>
                  </a:lnTo>
                  <a:lnTo>
                    <a:pt x="191" y="2004"/>
                  </a:lnTo>
                  <a:lnTo>
                    <a:pt x="165" y="1952"/>
                  </a:lnTo>
                  <a:lnTo>
                    <a:pt x="141" y="1899"/>
                  </a:lnTo>
                  <a:lnTo>
                    <a:pt x="118" y="1844"/>
                  </a:lnTo>
                  <a:lnTo>
                    <a:pt x="99" y="1788"/>
                  </a:lnTo>
                  <a:lnTo>
                    <a:pt x="81" y="1731"/>
                  </a:lnTo>
                  <a:lnTo>
                    <a:pt x="66" y="1674"/>
                  </a:lnTo>
                  <a:lnTo>
                    <a:pt x="54" y="1617"/>
                  </a:lnTo>
                  <a:lnTo>
                    <a:pt x="42" y="1559"/>
                  </a:lnTo>
                  <a:lnTo>
                    <a:pt x="32" y="1501"/>
                  </a:lnTo>
                  <a:lnTo>
                    <a:pt x="24" y="1444"/>
                  </a:lnTo>
                  <a:lnTo>
                    <a:pt x="18" y="1386"/>
                  </a:lnTo>
                  <a:lnTo>
                    <a:pt x="12" y="1330"/>
                  </a:lnTo>
                  <a:lnTo>
                    <a:pt x="8" y="1273"/>
                  </a:lnTo>
                  <a:lnTo>
                    <a:pt x="5" y="1218"/>
                  </a:lnTo>
                  <a:lnTo>
                    <a:pt x="3" y="1165"/>
                  </a:lnTo>
                  <a:lnTo>
                    <a:pt x="2" y="1112"/>
                  </a:lnTo>
                  <a:lnTo>
                    <a:pt x="0" y="1062"/>
                  </a:lnTo>
                  <a:lnTo>
                    <a:pt x="0" y="1012"/>
                  </a:lnTo>
                  <a:lnTo>
                    <a:pt x="0" y="965"/>
                  </a:lnTo>
                  <a:lnTo>
                    <a:pt x="0" y="921"/>
                  </a:lnTo>
                  <a:lnTo>
                    <a:pt x="0" y="878"/>
                  </a:lnTo>
                  <a:lnTo>
                    <a:pt x="2" y="839"/>
                  </a:lnTo>
                  <a:lnTo>
                    <a:pt x="2" y="802"/>
                  </a:lnTo>
                  <a:lnTo>
                    <a:pt x="3" y="739"/>
                  </a:lnTo>
                  <a:lnTo>
                    <a:pt x="9" y="678"/>
                  </a:lnTo>
                  <a:lnTo>
                    <a:pt x="21" y="620"/>
                  </a:lnTo>
                  <a:lnTo>
                    <a:pt x="36" y="563"/>
                  </a:lnTo>
                  <a:lnTo>
                    <a:pt x="55" y="507"/>
                  </a:lnTo>
                  <a:lnTo>
                    <a:pt x="79" y="455"/>
                  </a:lnTo>
                  <a:lnTo>
                    <a:pt x="107" y="405"/>
                  </a:lnTo>
                  <a:lnTo>
                    <a:pt x="140" y="357"/>
                  </a:lnTo>
                  <a:lnTo>
                    <a:pt x="176" y="311"/>
                  </a:lnTo>
                  <a:lnTo>
                    <a:pt x="218" y="268"/>
                  </a:lnTo>
                  <a:lnTo>
                    <a:pt x="265" y="228"/>
                  </a:lnTo>
                  <a:lnTo>
                    <a:pt x="317" y="190"/>
                  </a:lnTo>
                  <a:lnTo>
                    <a:pt x="372" y="155"/>
                  </a:lnTo>
                  <a:lnTo>
                    <a:pt x="433" y="124"/>
                  </a:lnTo>
                  <a:lnTo>
                    <a:pt x="499" y="96"/>
                  </a:lnTo>
                  <a:lnTo>
                    <a:pt x="569" y="72"/>
                  </a:lnTo>
                  <a:lnTo>
                    <a:pt x="645" y="50"/>
                  </a:lnTo>
                  <a:lnTo>
                    <a:pt x="724" y="33"/>
                  </a:lnTo>
                  <a:lnTo>
                    <a:pt x="810" y="19"/>
                  </a:lnTo>
                  <a:lnTo>
                    <a:pt x="900" y="9"/>
                  </a:lnTo>
                  <a:lnTo>
                    <a:pt x="996" y="2"/>
                  </a:lnTo>
                  <a:lnTo>
                    <a:pt x="1096" y="0"/>
                  </a:lnTo>
                  <a:close/>
                </a:path>
              </a:pathLst>
            </a:cu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43"/>
            <p:cNvSpPr>
              <a:spLocks/>
            </p:cNvSpPr>
            <p:nvPr/>
          </p:nvSpPr>
          <p:spPr bwMode="auto">
            <a:xfrm>
              <a:off x="-1643061" y="1058863"/>
              <a:ext cx="123825" cy="138113"/>
            </a:xfrm>
            <a:custGeom>
              <a:avLst/>
              <a:gdLst>
                <a:gd name="T0" fmla="*/ 119 w 236"/>
                <a:gd name="T1" fmla="*/ 0 h 259"/>
                <a:gd name="T2" fmla="*/ 145 w 236"/>
                <a:gd name="T3" fmla="*/ 4 h 259"/>
                <a:gd name="T4" fmla="*/ 170 w 236"/>
                <a:gd name="T5" fmla="*/ 13 h 259"/>
                <a:gd name="T6" fmla="*/ 192 w 236"/>
                <a:gd name="T7" fmla="*/ 28 h 259"/>
                <a:gd name="T8" fmla="*/ 211 w 236"/>
                <a:gd name="T9" fmla="*/ 48 h 259"/>
                <a:gd name="T10" fmla="*/ 225 w 236"/>
                <a:gd name="T11" fmla="*/ 72 h 259"/>
                <a:gd name="T12" fmla="*/ 234 w 236"/>
                <a:gd name="T13" fmla="*/ 100 h 259"/>
                <a:gd name="T14" fmla="*/ 236 w 236"/>
                <a:gd name="T15" fmla="*/ 129 h 259"/>
                <a:gd name="T16" fmla="*/ 234 w 236"/>
                <a:gd name="T17" fmla="*/ 159 h 259"/>
                <a:gd name="T18" fmla="*/ 225 w 236"/>
                <a:gd name="T19" fmla="*/ 187 h 259"/>
                <a:gd name="T20" fmla="*/ 211 w 236"/>
                <a:gd name="T21" fmla="*/ 211 h 259"/>
                <a:gd name="T22" fmla="*/ 192 w 236"/>
                <a:gd name="T23" fmla="*/ 230 h 259"/>
                <a:gd name="T24" fmla="*/ 170 w 236"/>
                <a:gd name="T25" fmla="*/ 247 h 259"/>
                <a:gd name="T26" fmla="*/ 145 w 236"/>
                <a:gd name="T27" fmla="*/ 256 h 259"/>
                <a:gd name="T28" fmla="*/ 119 w 236"/>
                <a:gd name="T29" fmla="*/ 259 h 259"/>
                <a:gd name="T30" fmla="*/ 91 w 236"/>
                <a:gd name="T31" fmla="*/ 256 h 259"/>
                <a:gd name="T32" fmla="*/ 65 w 236"/>
                <a:gd name="T33" fmla="*/ 247 h 259"/>
                <a:gd name="T34" fmla="*/ 44 w 236"/>
                <a:gd name="T35" fmla="*/ 230 h 259"/>
                <a:gd name="T36" fmla="*/ 25 w 236"/>
                <a:gd name="T37" fmla="*/ 211 h 259"/>
                <a:gd name="T38" fmla="*/ 11 w 236"/>
                <a:gd name="T39" fmla="*/ 187 h 259"/>
                <a:gd name="T40" fmla="*/ 2 w 236"/>
                <a:gd name="T41" fmla="*/ 159 h 259"/>
                <a:gd name="T42" fmla="*/ 0 w 236"/>
                <a:gd name="T43" fmla="*/ 129 h 259"/>
                <a:gd name="T44" fmla="*/ 2 w 236"/>
                <a:gd name="T45" fmla="*/ 100 h 259"/>
                <a:gd name="T46" fmla="*/ 11 w 236"/>
                <a:gd name="T47" fmla="*/ 72 h 259"/>
                <a:gd name="T48" fmla="*/ 25 w 236"/>
                <a:gd name="T49" fmla="*/ 48 h 259"/>
                <a:gd name="T50" fmla="*/ 44 w 236"/>
                <a:gd name="T51" fmla="*/ 28 h 259"/>
                <a:gd name="T52" fmla="*/ 65 w 236"/>
                <a:gd name="T53" fmla="*/ 13 h 259"/>
                <a:gd name="T54" fmla="*/ 91 w 236"/>
                <a:gd name="T55" fmla="*/ 4 h 259"/>
                <a:gd name="T56" fmla="*/ 119 w 236"/>
                <a:gd name="T5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59">
                  <a:moveTo>
                    <a:pt x="119" y="0"/>
                  </a:moveTo>
                  <a:lnTo>
                    <a:pt x="145" y="4"/>
                  </a:lnTo>
                  <a:lnTo>
                    <a:pt x="170" y="13"/>
                  </a:lnTo>
                  <a:lnTo>
                    <a:pt x="192" y="28"/>
                  </a:lnTo>
                  <a:lnTo>
                    <a:pt x="211" y="48"/>
                  </a:lnTo>
                  <a:lnTo>
                    <a:pt x="225" y="72"/>
                  </a:lnTo>
                  <a:lnTo>
                    <a:pt x="234" y="100"/>
                  </a:lnTo>
                  <a:lnTo>
                    <a:pt x="236" y="129"/>
                  </a:lnTo>
                  <a:lnTo>
                    <a:pt x="234" y="159"/>
                  </a:lnTo>
                  <a:lnTo>
                    <a:pt x="225" y="187"/>
                  </a:lnTo>
                  <a:lnTo>
                    <a:pt x="211" y="211"/>
                  </a:lnTo>
                  <a:lnTo>
                    <a:pt x="192" y="230"/>
                  </a:lnTo>
                  <a:lnTo>
                    <a:pt x="170" y="247"/>
                  </a:lnTo>
                  <a:lnTo>
                    <a:pt x="145" y="256"/>
                  </a:lnTo>
                  <a:lnTo>
                    <a:pt x="119" y="259"/>
                  </a:lnTo>
                  <a:lnTo>
                    <a:pt x="91" y="256"/>
                  </a:lnTo>
                  <a:lnTo>
                    <a:pt x="65" y="247"/>
                  </a:lnTo>
                  <a:lnTo>
                    <a:pt x="44" y="230"/>
                  </a:lnTo>
                  <a:lnTo>
                    <a:pt x="25" y="211"/>
                  </a:lnTo>
                  <a:lnTo>
                    <a:pt x="11" y="187"/>
                  </a:lnTo>
                  <a:lnTo>
                    <a:pt x="2" y="159"/>
                  </a:lnTo>
                  <a:lnTo>
                    <a:pt x="0" y="129"/>
                  </a:lnTo>
                  <a:lnTo>
                    <a:pt x="2" y="100"/>
                  </a:lnTo>
                  <a:lnTo>
                    <a:pt x="11" y="72"/>
                  </a:lnTo>
                  <a:lnTo>
                    <a:pt x="25" y="48"/>
                  </a:lnTo>
                  <a:lnTo>
                    <a:pt x="44" y="28"/>
                  </a:lnTo>
                  <a:lnTo>
                    <a:pt x="65" y="13"/>
                  </a:lnTo>
                  <a:lnTo>
                    <a:pt x="91" y="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3B2519"/>
            </a:solidFill>
            <a:ln w="0">
              <a:solidFill>
                <a:srgbClr val="3B25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44"/>
            <p:cNvSpPr>
              <a:spLocks/>
            </p:cNvSpPr>
            <p:nvPr/>
          </p:nvSpPr>
          <p:spPr bwMode="auto">
            <a:xfrm>
              <a:off x="-1627186" y="1079500"/>
              <a:ext cx="38101" cy="36514"/>
            </a:xfrm>
            <a:custGeom>
              <a:avLst/>
              <a:gdLst>
                <a:gd name="T0" fmla="*/ 36 w 71"/>
                <a:gd name="T1" fmla="*/ 0 h 71"/>
                <a:gd name="T2" fmla="*/ 50 w 71"/>
                <a:gd name="T3" fmla="*/ 2 h 71"/>
                <a:gd name="T4" fmla="*/ 60 w 71"/>
                <a:gd name="T5" fmla="*/ 10 h 71"/>
                <a:gd name="T6" fmla="*/ 67 w 71"/>
                <a:gd name="T7" fmla="*/ 21 h 71"/>
                <a:gd name="T8" fmla="*/ 71 w 71"/>
                <a:gd name="T9" fmla="*/ 35 h 71"/>
                <a:gd name="T10" fmla="*/ 67 w 71"/>
                <a:gd name="T11" fmla="*/ 48 h 71"/>
                <a:gd name="T12" fmla="*/ 60 w 71"/>
                <a:gd name="T13" fmla="*/ 60 h 71"/>
                <a:gd name="T14" fmla="*/ 50 w 71"/>
                <a:gd name="T15" fmla="*/ 68 h 71"/>
                <a:gd name="T16" fmla="*/ 36 w 71"/>
                <a:gd name="T17" fmla="*/ 71 h 71"/>
                <a:gd name="T18" fmla="*/ 22 w 71"/>
                <a:gd name="T19" fmla="*/ 68 h 71"/>
                <a:gd name="T20" fmla="*/ 10 w 71"/>
                <a:gd name="T21" fmla="*/ 60 h 71"/>
                <a:gd name="T22" fmla="*/ 3 w 71"/>
                <a:gd name="T23" fmla="*/ 48 h 71"/>
                <a:gd name="T24" fmla="*/ 0 w 71"/>
                <a:gd name="T25" fmla="*/ 35 h 71"/>
                <a:gd name="T26" fmla="*/ 3 w 71"/>
                <a:gd name="T27" fmla="*/ 21 h 71"/>
                <a:gd name="T28" fmla="*/ 10 w 71"/>
                <a:gd name="T29" fmla="*/ 10 h 71"/>
                <a:gd name="T30" fmla="*/ 22 w 71"/>
                <a:gd name="T31" fmla="*/ 2 h 71"/>
                <a:gd name="T32" fmla="*/ 36 w 71"/>
                <a:gd name="T3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71">
                  <a:moveTo>
                    <a:pt x="36" y="0"/>
                  </a:moveTo>
                  <a:lnTo>
                    <a:pt x="50" y="2"/>
                  </a:lnTo>
                  <a:lnTo>
                    <a:pt x="60" y="10"/>
                  </a:lnTo>
                  <a:lnTo>
                    <a:pt x="67" y="21"/>
                  </a:lnTo>
                  <a:lnTo>
                    <a:pt x="71" y="35"/>
                  </a:lnTo>
                  <a:lnTo>
                    <a:pt x="67" y="48"/>
                  </a:lnTo>
                  <a:lnTo>
                    <a:pt x="60" y="60"/>
                  </a:lnTo>
                  <a:lnTo>
                    <a:pt x="50" y="68"/>
                  </a:lnTo>
                  <a:lnTo>
                    <a:pt x="36" y="71"/>
                  </a:lnTo>
                  <a:lnTo>
                    <a:pt x="22" y="68"/>
                  </a:lnTo>
                  <a:lnTo>
                    <a:pt x="10" y="60"/>
                  </a:lnTo>
                  <a:lnTo>
                    <a:pt x="3" y="48"/>
                  </a:lnTo>
                  <a:lnTo>
                    <a:pt x="0" y="35"/>
                  </a:lnTo>
                  <a:lnTo>
                    <a:pt x="3" y="21"/>
                  </a:lnTo>
                  <a:lnTo>
                    <a:pt x="10" y="10"/>
                  </a:lnTo>
                  <a:lnTo>
                    <a:pt x="22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45"/>
            <p:cNvSpPr>
              <a:spLocks/>
            </p:cNvSpPr>
            <p:nvPr/>
          </p:nvSpPr>
          <p:spPr bwMode="auto">
            <a:xfrm>
              <a:off x="-1687511" y="876300"/>
              <a:ext cx="204789" cy="88900"/>
            </a:xfrm>
            <a:custGeom>
              <a:avLst/>
              <a:gdLst>
                <a:gd name="T0" fmla="*/ 203 w 388"/>
                <a:gd name="T1" fmla="*/ 0 h 169"/>
                <a:gd name="T2" fmla="*/ 241 w 388"/>
                <a:gd name="T3" fmla="*/ 1 h 169"/>
                <a:gd name="T4" fmla="*/ 275 w 388"/>
                <a:gd name="T5" fmla="*/ 8 h 169"/>
                <a:gd name="T6" fmla="*/ 303 w 388"/>
                <a:gd name="T7" fmla="*/ 17 h 169"/>
                <a:gd name="T8" fmla="*/ 326 w 388"/>
                <a:gd name="T9" fmla="*/ 28 h 169"/>
                <a:gd name="T10" fmla="*/ 346 w 388"/>
                <a:gd name="T11" fmla="*/ 42 h 169"/>
                <a:gd name="T12" fmla="*/ 361 w 388"/>
                <a:gd name="T13" fmla="*/ 57 h 169"/>
                <a:gd name="T14" fmla="*/ 372 w 388"/>
                <a:gd name="T15" fmla="*/ 74 h 169"/>
                <a:gd name="T16" fmla="*/ 380 w 388"/>
                <a:gd name="T17" fmla="*/ 90 h 169"/>
                <a:gd name="T18" fmla="*/ 385 w 388"/>
                <a:gd name="T19" fmla="*/ 107 h 169"/>
                <a:gd name="T20" fmla="*/ 388 w 388"/>
                <a:gd name="T21" fmla="*/ 123 h 169"/>
                <a:gd name="T22" fmla="*/ 388 w 388"/>
                <a:gd name="T23" fmla="*/ 137 h 169"/>
                <a:gd name="T24" fmla="*/ 385 w 388"/>
                <a:gd name="T25" fmla="*/ 150 h 169"/>
                <a:gd name="T26" fmla="*/ 381 w 388"/>
                <a:gd name="T27" fmla="*/ 158 h 169"/>
                <a:gd name="T28" fmla="*/ 376 w 388"/>
                <a:gd name="T29" fmla="*/ 165 h 169"/>
                <a:gd name="T30" fmla="*/ 370 w 388"/>
                <a:gd name="T31" fmla="*/ 169 h 169"/>
                <a:gd name="T32" fmla="*/ 364 w 388"/>
                <a:gd name="T33" fmla="*/ 167 h 169"/>
                <a:gd name="T34" fmla="*/ 324 w 388"/>
                <a:gd name="T35" fmla="*/ 148 h 169"/>
                <a:gd name="T36" fmla="*/ 288 w 388"/>
                <a:gd name="T37" fmla="*/ 136 h 169"/>
                <a:gd name="T38" fmla="*/ 253 w 388"/>
                <a:gd name="T39" fmla="*/ 127 h 169"/>
                <a:gd name="T40" fmla="*/ 222 w 388"/>
                <a:gd name="T41" fmla="*/ 123 h 169"/>
                <a:gd name="T42" fmla="*/ 193 w 388"/>
                <a:gd name="T43" fmla="*/ 122 h 169"/>
                <a:gd name="T44" fmla="*/ 166 w 388"/>
                <a:gd name="T45" fmla="*/ 124 h 169"/>
                <a:gd name="T46" fmla="*/ 142 w 388"/>
                <a:gd name="T47" fmla="*/ 128 h 169"/>
                <a:gd name="T48" fmla="*/ 121 w 388"/>
                <a:gd name="T49" fmla="*/ 134 h 169"/>
                <a:gd name="T50" fmla="*/ 100 w 388"/>
                <a:gd name="T51" fmla="*/ 141 h 169"/>
                <a:gd name="T52" fmla="*/ 81 w 388"/>
                <a:gd name="T53" fmla="*/ 147 h 169"/>
                <a:gd name="T54" fmla="*/ 65 w 388"/>
                <a:gd name="T55" fmla="*/ 152 h 169"/>
                <a:gd name="T56" fmla="*/ 50 w 388"/>
                <a:gd name="T57" fmla="*/ 157 h 169"/>
                <a:gd name="T58" fmla="*/ 36 w 388"/>
                <a:gd name="T59" fmla="*/ 158 h 169"/>
                <a:gd name="T60" fmla="*/ 23 w 388"/>
                <a:gd name="T61" fmla="*/ 158 h 169"/>
                <a:gd name="T62" fmla="*/ 12 w 388"/>
                <a:gd name="T63" fmla="*/ 155 h 169"/>
                <a:gd name="T64" fmla="*/ 5 w 388"/>
                <a:gd name="T65" fmla="*/ 150 h 169"/>
                <a:gd name="T66" fmla="*/ 2 w 388"/>
                <a:gd name="T67" fmla="*/ 141 h 169"/>
                <a:gd name="T68" fmla="*/ 0 w 388"/>
                <a:gd name="T69" fmla="*/ 129 h 169"/>
                <a:gd name="T70" fmla="*/ 2 w 388"/>
                <a:gd name="T71" fmla="*/ 117 h 169"/>
                <a:gd name="T72" fmla="*/ 5 w 388"/>
                <a:gd name="T73" fmla="*/ 103 h 169"/>
                <a:gd name="T74" fmla="*/ 12 w 388"/>
                <a:gd name="T75" fmla="*/ 86 h 169"/>
                <a:gd name="T76" fmla="*/ 23 w 388"/>
                <a:gd name="T77" fmla="*/ 71 h 169"/>
                <a:gd name="T78" fmla="*/ 36 w 388"/>
                <a:gd name="T79" fmla="*/ 56 h 169"/>
                <a:gd name="T80" fmla="*/ 53 w 388"/>
                <a:gd name="T81" fmla="*/ 41 h 169"/>
                <a:gd name="T82" fmla="*/ 75 w 388"/>
                <a:gd name="T83" fmla="*/ 28 h 169"/>
                <a:gd name="T84" fmla="*/ 100 w 388"/>
                <a:gd name="T85" fmla="*/ 17 h 169"/>
                <a:gd name="T86" fmla="*/ 129 w 388"/>
                <a:gd name="T87" fmla="*/ 8 h 169"/>
                <a:gd name="T88" fmla="*/ 164 w 388"/>
                <a:gd name="T89" fmla="*/ 1 h 169"/>
                <a:gd name="T90" fmla="*/ 203 w 388"/>
                <a:gd name="T9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8" h="169">
                  <a:moveTo>
                    <a:pt x="203" y="0"/>
                  </a:moveTo>
                  <a:lnTo>
                    <a:pt x="241" y="1"/>
                  </a:lnTo>
                  <a:lnTo>
                    <a:pt x="275" y="8"/>
                  </a:lnTo>
                  <a:lnTo>
                    <a:pt x="303" y="17"/>
                  </a:lnTo>
                  <a:lnTo>
                    <a:pt x="326" y="28"/>
                  </a:lnTo>
                  <a:lnTo>
                    <a:pt x="346" y="42"/>
                  </a:lnTo>
                  <a:lnTo>
                    <a:pt x="361" y="57"/>
                  </a:lnTo>
                  <a:lnTo>
                    <a:pt x="372" y="74"/>
                  </a:lnTo>
                  <a:lnTo>
                    <a:pt x="380" y="90"/>
                  </a:lnTo>
                  <a:lnTo>
                    <a:pt x="385" y="107"/>
                  </a:lnTo>
                  <a:lnTo>
                    <a:pt x="388" y="123"/>
                  </a:lnTo>
                  <a:lnTo>
                    <a:pt x="388" y="137"/>
                  </a:lnTo>
                  <a:lnTo>
                    <a:pt x="385" y="150"/>
                  </a:lnTo>
                  <a:lnTo>
                    <a:pt x="381" y="158"/>
                  </a:lnTo>
                  <a:lnTo>
                    <a:pt x="376" y="165"/>
                  </a:lnTo>
                  <a:lnTo>
                    <a:pt x="370" y="169"/>
                  </a:lnTo>
                  <a:lnTo>
                    <a:pt x="364" y="167"/>
                  </a:lnTo>
                  <a:lnTo>
                    <a:pt x="324" y="148"/>
                  </a:lnTo>
                  <a:lnTo>
                    <a:pt x="288" y="136"/>
                  </a:lnTo>
                  <a:lnTo>
                    <a:pt x="253" y="127"/>
                  </a:lnTo>
                  <a:lnTo>
                    <a:pt x="222" y="123"/>
                  </a:lnTo>
                  <a:lnTo>
                    <a:pt x="193" y="122"/>
                  </a:lnTo>
                  <a:lnTo>
                    <a:pt x="166" y="124"/>
                  </a:lnTo>
                  <a:lnTo>
                    <a:pt x="142" y="128"/>
                  </a:lnTo>
                  <a:lnTo>
                    <a:pt x="121" y="134"/>
                  </a:lnTo>
                  <a:lnTo>
                    <a:pt x="100" y="141"/>
                  </a:lnTo>
                  <a:lnTo>
                    <a:pt x="81" y="147"/>
                  </a:lnTo>
                  <a:lnTo>
                    <a:pt x="65" y="152"/>
                  </a:lnTo>
                  <a:lnTo>
                    <a:pt x="50" y="157"/>
                  </a:lnTo>
                  <a:lnTo>
                    <a:pt x="36" y="158"/>
                  </a:lnTo>
                  <a:lnTo>
                    <a:pt x="23" y="158"/>
                  </a:lnTo>
                  <a:lnTo>
                    <a:pt x="12" y="155"/>
                  </a:lnTo>
                  <a:lnTo>
                    <a:pt x="5" y="150"/>
                  </a:lnTo>
                  <a:lnTo>
                    <a:pt x="2" y="141"/>
                  </a:lnTo>
                  <a:lnTo>
                    <a:pt x="0" y="129"/>
                  </a:lnTo>
                  <a:lnTo>
                    <a:pt x="2" y="117"/>
                  </a:lnTo>
                  <a:lnTo>
                    <a:pt x="5" y="103"/>
                  </a:lnTo>
                  <a:lnTo>
                    <a:pt x="12" y="86"/>
                  </a:lnTo>
                  <a:lnTo>
                    <a:pt x="23" y="71"/>
                  </a:lnTo>
                  <a:lnTo>
                    <a:pt x="36" y="56"/>
                  </a:lnTo>
                  <a:lnTo>
                    <a:pt x="53" y="41"/>
                  </a:lnTo>
                  <a:lnTo>
                    <a:pt x="75" y="28"/>
                  </a:lnTo>
                  <a:lnTo>
                    <a:pt x="100" y="17"/>
                  </a:lnTo>
                  <a:lnTo>
                    <a:pt x="129" y="8"/>
                  </a:lnTo>
                  <a:lnTo>
                    <a:pt x="164" y="1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684B37"/>
            </a:solidFill>
            <a:ln w="0">
              <a:solidFill>
                <a:srgbClr val="684B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Freeform 46"/>
            <p:cNvSpPr>
              <a:spLocks/>
            </p:cNvSpPr>
            <p:nvPr/>
          </p:nvSpPr>
          <p:spPr bwMode="auto">
            <a:xfrm>
              <a:off x="-1071562" y="1058863"/>
              <a:ext cx="125414" cy="138113"/>
            </a:xfrm>
            <a:custGeom>
              <a:avLst/>
              <a:gdLst>
                <a:gd name="T0" fmla="*/ 119 w 238"/>
                <a:gd name="T1" fmla="*/ 0 h 259"/>
                <a:gd name="T2" fmla="*/ 146 w 238"/>
                <a:gd name="T3" fmla="*/ 4 h 259"/>
                <a:gd name="T4" fmla="*/ 171 w 238"/>
                <a:gd name="T5" fmla="*/ 13 h 259"/>
                <a:gd name="T6" fmla="*/ 194 w 238"/>
                <a:gd name="T7" fmla="*/ 28 h 259"/>
                <a:gd name="T8" fmla="*/ 212 w 238"/>
                <a:gd name="T9" fmla="*/ 48 h 259"/>
                <a:gd name="T10" fmla="*/ 226 w 238"/>
                <a:gd name="T11" fmla="*/ 72 h 259"/>
                <a:gd name="T12" fmla="*/ 235 w 238"/>
                <a:gd name="T13" fmla="*/ 100 h 259"/>
                <a:gd name="T14" fmla="*/ 238 w 238"/>
                <a:gd name="T15" fmla="*/ 129 h 259"/>
                <a:gd name="T16" fmla="*/ 235 w 238"/>
                <a:gd name="T17" fmla="*/ 159 h 259"/>
                <a:gd name="T18" fmla="*/ 226 w 238"/>
                <a:gd name="T19" fmla="*/ 187 h 259"/>
                <a:gd name="T20" fmla="*/ 212 w 238"/>
                <a:gd name="T21" fmla="*/ 211 h 259"/>
                <a:gd name="T22" fmla="*/ 194 w 238"/>
                <a:gd name="T23" fmla="*/ 230 h 259"/>
                <a:gd name="T24" fmla="*/ 171 w 238"/>
                <a:gd name="T25" fmla="*/ 247 h 259"/>
                <a:gd name="T26" fmla="*/ 146 w 238"/>
                <a:gd name="T27" fmla="*/ 256 h 259"/>
                <a:gd name="T28" fmla="*/ 119 w 238"/>
                <a:gd name="T29" fmla="*/ 259 h 259"/>
                <a:gd name="T30" fmla="*/ 92 w 238"/>
                <a:gd name="T31" fmla="*/ 256 h 259"/>
                <a:gd name="T32" fmla="*/ 68 w 238"/>
                <a:gd name="T33" fmla="*/ 247 h 259"/>
                <a:gd name="T34" fmla="*/ 45 w 238"/>
                <a:gd name="T35" fmla="*/ 230 h 259"/>
                <a:gd name="T36" fmla="*/ 27 w 238"/>
                <a:gd name="T37" fmla="*/ 211 h 259"/>
                <a:gd name="T38" fmla="*/ 13 w 238"/>
                <a:gd name="T39" fmla="*/ 187 h 259"/>
                <a:gd name="T40" fmla="*/ 4 w 238"/>
                <a:gd name="T41" fmla="*/ 159 h 259"/>
                <a:gd name="T42" fmla="*/ 0 w 238"/>
                <a:gd name="T43" fmla="*/ 129 h 259"/>
                <a:gd name="T44" fmla="*/ 4 w 238"/>
                <a:gd name="T45" fmla="*/ 100 h 259"/>
                <a:gd name="T46" fmla="*/ 13 w 238"/>
                <a:gd name="T47" fmla="*/ 72 h 259"/>
                <a:gd name="T48" fmla="*/ 27 w 238"/>
                <a:gd name="T49" fmla="*/ 48 h 259"/>
                <a:gd name="T50" fmla="*/ 45 w 238"/>
                <a:gd name="T51" fmla="*/ 28 h 259"/>
                <a:gd name="T52" fmla="*/ 68 w 238"/>
                <a:gd name="T53" fmla="*/ 13 h 259"/>
                <a:gd name="T54" fmla="*/ 92 w 238"/>
                <a:gd name="T55" fmla="*/ 4 h 259"/>
                <a:gd name="T56" fmla="*/ 119 w 238"/>
                <a:gd name="T5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8" h="259">
                  <a:moveTo>
                    <a:pt x="119" y="0"/>
                  </a:moveTo>
                  <a:lnTo>
                    <a:pt x="146" y="4"/>
                  </a:lnTo>
                  <a:lnTo>
                    <a:pt x="171" y="13"/>
                  </a:lnTo>
                  <a:lnTo>
                    <a:pt x="194" y="28"/>
                  </a:lnTo>
                  <a:lnTo>
                    <a:pt x="212" y="48"/>
                  </a:lnTo>
                  <a:lnTo>
                    <a:pt x="226" y="72"/>
                  </a:lnTo>
                  <a:lnTo>
                    <a:pt x="235" y="100"/>
                  </a:lnTo>
                  <a:lnTo>
                    <a:pt x="238" y="129"/>
                  </a:lnTo>
                  <a:lnTo>
                    <a:pt x="235" y="159"/>
                  </a:lnTo>
                  <a:lnTo>
                    <a:pt x="226" y="187"/>
                  </a:lnTo>
                  <a:lnTo>
                    <a:pt x="212" y="211"/>
                  </a:lnTo>
                  <a:lnTo>
                    <a:pt x="194" y="230"/>
                  </a:lnTo>
                  <a:lnTo>
                    <a:pt x="171" y="247"/>
                  </a:lnTo>
                  <a:lnTo>
                    <a:pt x="146" y="256"/>
                  </a:lnTo>
                  <a:lnTo>
                    <a:pt x="119" y="259"/>
                  </a:lnTo>
                  <a:lnTo>
                    <a:pt x="92" y="256"/>
                  </a:lnTo>
                  <a:lnTo>
                    <a:pt x="68" y="247"/>
                  </a:lnTo>
                  <a:lnTo>
                    <a:pt x="45" y="230"/>
                  </a:lnTo>
                  <a:lnTo>
                    <a:pt x="27" y="211"/>
                  </a:lnTo>
                  <a:lnTo>
                    <a:pt x="13" y="187"/>
                  </a:lnTo>
                  <a:lnTo>
                    <a:pt x="4" y="159"/>
                  </a:lnTo>
                  <a:lnTo>
                    <a:pt x="0" y="129"/>
                  </a:lnTo>
                  <a:lnTo>
                    <a:pt x="4" y="100"/>
                  </a:lnTo>
                  <a:lnTo>
                    <a:pt x="13" y="72"/>
                  </a:lnTo>
                  <a:lnTo>
                    <a:pt x="27" y="48"/>
                  </a:lnTo>
                  <a:lnTo>
                    <a:pt x="45" y="28"/>
                  </a:lnTo>
                  <a:lnTo>
                    <a:pt x="68" y="13"/>
                  </a:lnTo>
                  <a:lnTo>
                    <a:pt x="92" y="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3B2519"/>
            </a:solidFill>
            <a:ln w="0">
              <a:solidFill>
                <a:srgbClr val="3B25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47"/>
            <p:cNvSpPr>
              <a:spLocks/>
            </p:cNvSpPr>
            <p:nvPr/>
          </p:nvSpPr>
          <p:spPr bwMode="auto">
            <a:xfrm>
              <a:off x="-1055688" y="1079500"/>
              <a:ext cx="38101" cy="36514"/>
            </a:xfrm>
            <a:custGeom>
              <a:avLst/>
              <a:gdLst>
                <a:gd name="T0" fmla="*/ 36 w 71"/>
                <a:gd name="T1" fmla="*/ 0 h 71"/>
                <a:gd name="T2" fmla="*/ 49 w 71"/>
                <a:gd name="T3" fmla="*/ 2 h 71"/>
                <a:gd name="T4" fmla="*/ 61 w 71"/>
                <a:gd name="T5" fmla="*/ 10 h 71"/>
                <a:gd name="T6" fmla="*/ 68 w 71"/>
                <a:gd name="T7" fmla="*/ 21 h 71"/>
                <a:gd name="T8" fmla="*/ 71 w 71"/>
                <a:gd name="T9" fmla="*/ 35 h 71"/>
                <a:gd name="T10" fmla="*/ 68 w 71"/>
                <a:gd name="T11" fmla="*/ 48 h 71"/>
                <a:gd name="T12" fmla="*/ 61 w 71"/>
                <a:gd name="T13" fmla="*/ 60 h 71"/>
                <a:gd name="T14" fmla="*/ 49 w 71"/>
                <a:gd name="T15" fmla="*/ 68 h 71"/>
                <a:gd name="T16" fmla="*/ 36 w 71"/>
                <a:gd name="T17" fmla="*/ 71 h 71"/>
                <a:gd name="T18" fmla="*/ 22 w 71"/>
                <a:gd name="T19" fmla="*/ 68 h 71"/>
                <a:gd name="T20" fmla="*/ 10 w 71"/>
                <a:gd name="T21" fmla="*/ 60 h 71"/>
                <a:gd name="T22" fmla="*/ 3 w 71"/>
                <a:gd name="T23" fmla="*/ 48 h 71"/>
                <a:gd name="T24" fmla="*/ 0 w 71"/>
                <a:gd name="T25" fmla="*/ 35 h 71"/>
                <a:gd name="T26" fmla="*/ 3 w 71"/>
                <a:gd name="T27" fmla="*/ 21 h 71"/>
                <a:gd name="T28" fmla="*/ 10 w 71"/>
                <a:gd name="T29" fmla="*/ 10 h 71"/>
                <a:gd name="T30" fmla="*/ 22 w 71"/>
                <a:gd name="T31" fmla="*/ 2 h 71"/>
                <a:gd name="T32" fmla="*/ 36 w 71"/>
                <a:gd name="T3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1" h="71">
                  <a:moveTo>
                    <a:pt x="36" y="0"/>
                  </a:moveTo>
                  <a:lnTo>
                    <a:pt x="49" y="2"/>
                  </a:lnTo>
                  <a:lnTo>
                    <a:pt x="61" y="10"/>
                  </a:lnTo>
                  <a:lnTo>
                    <a:pt x="68" y="21"/>
                  </a:lnTo>
                  <a:lnTo>
                    <a:pt x="71" y="35"/>
                  </a:lnTo>
                  <a:lnTo>
                    <a:pt x="68" y="48"/>
                  </a:lnTo>
                  <a:lnTo>
                    <a:pt x="61" y="60"/>
                  </a:lnTo>
                  <a:lnTo>
                    <a:pt x="49" y="68"/>
                  </a:lnTo>
                  <a:lnTo>
                    <a:pt x="36" y="71"/>
                  </a:lnTo>
                  <a:lnTo>
                    <a:pt x="22" y="68"/>
                  </a:lnTo>
                  <a:lnTo>
                    <a:pt x="10" y="60"/>
                  </a:lnTo>
                  <a:lnTo>
                    <a:pt x="3" y="48"/>
                  </a:lnTo>
                  <a:lnTo>
                    <a:pt x="0" y="35"/>
                  </a:lnTo>
                  <a:lnTo>
                    <a:pt x="3" y="21"/>
                  </a:lnTo>
                  <a:lnTo>
                    <a:pt x="10" y="10"/>
                  </a:lnTo>
                  <a:lnTo>
                    <a:pt x="22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48"/>
            <p:cNvSpPr>
              <a:spLocks/>
            </p:cNvSpPr>
            <p:nvPr/>
          </p:nvSpPr>
          <p:spPr bwMode="auto">
            <a:xfrm>
              <a:off x="-1116012" y="876300"/>
              <a:ext cx="204789" cy="88900"/>
            </a:xfrm>
            <a:custGeom>
              <a:avLst/>
              <a:gdLst>
                <a:gd name="T0" fmla="*/ 185 w 387"/>
                <a:gd name="T1" fmla="*/ 0 h 169"/>
                <a:gd name="T2" fmla="*/ 224 w 387"/>
                <a:gd name="T3" fmla="*/ 1 h 169"/>
                <a:gd name="T4" fmla="*/ 258 w 387"/>
                <a:gd name="T5" fmla="*/ 8 h 169"/>
                <a:gd name="T6" fmla="*/ 287 w 387"/>
                <a:gd name="T7" fmla="*/ 17 h 169"/>
                <a:gd name="T8" fmla="*/ 313 w 387"/>
                <a:gd name="T9" fmla="*/ 28 h 169"/>
                <a:gd name="T10" fmla="*/ 334 w 387"/>
                <a:gd name="T11" fmla="*/ 41 h 169"/>
                <a:gd name="T12" fmla="*/ 351 w 387"/>
                <a:gd name="T13" fmla="*/ 56 h 169"/>
                <a:gd name="T14" fmla="*/ 365 w 387"/>
                <a:gd name="T15" fmla="*/ 71 h 169"/>
                <a:gd name="T16" fmla="*/ 376 w 387"/>
                <a:gd name="T17" fmla="*/ 86 h 169"/>
                <a:gd name="T18" fmla="*/ 382 w 387"/>
                <a:gd name="T19" fmla="*/ 103 h 169"/>
                <a:gd name="T20" fmla="*/ 386 w 387"/>
                <a:gd name="T21" fmla="*/ 117 h 169"/>
                <a:gd name="T22" fmla="*/ 387 w 387"/>
                <a:gd name="T23" fmla="*/ 129 h 169"/>
                <a:gd name="T24" fmla="*/ 386 w 387"/>
                <a:gd name="T25" fmla="*/ 141 h 169"/>
                <a:gd name="T26" fmla="*/ 382 w 387"/>
                <a:gd name="T27" fmla="*/ 150 h 169"/>
                <a:gd name="T28" fmla="*/ 376 w 387"/>
                <a:gd name="T29" fmla="*/ 155 h 169"/>
                <a:gd name="T30" fmla="*/ 365 w 387"/>
                <a:gd name="T31" fmla="*/ 158 h 169"/>
                <a:gd name="T32" fmla="*/ 352 w 387"/>
                <a:gd name="T33" fmla="*/ 158 h 169"/>
                <a:gd name="T34" fmla="*/ 338 w 387"/>
                <a:gd name="T35" fmla="*/ 157 h 169"/>
                <a:gd name="T36" fmla="*/ 323 w 387"/>
                <a:gd name="T37" fmla="*/ 152 h 169"/>
                <a:gd name="T38" fmla="*/ 306 w 387"/>
                <a:gd name="T39" fmla="*/ 147 h 169"/>
                <a:gd name="T40" fmla="*/ 287 w 387"/>
                <a:gd name="T41" fmla="*/ 141 h 169"/>
                <a:gd name="T42" fmla="*/ 267 w 387"/>
                <a:gd name="T43" fmla="*/ 134 h 169"/>
                <a:gd name="T44" fmla="*/ 246 w 387"/>
                <a:gd name="T45" fmla="*/ 128 h 169"/>
                <a:gd name="T46" fmla="*/ 222 w 387"/>
                <a:gd name="T47" fmla="*/ 124 h 169"/>
                <a:gd name="T48" fmla="*/ 195 w 387"/>
                <a:gd name="T49" fmla="*/ 122 h 169"/>
                <a:gd name="T50" fmla="*/ 166 w 387"/>
                <a:gd name="T51" fmla="*/ 123 h 169"/>
                <a:gd name="T52" fmla="*/ 134 w 387"/>
                <a:gd name="T53" fmla="*/ 127 h 169"/>
                <a:gd name="T54" fmla="*/ 100 w 387"/>
                <a:gd name="T55" fmla="*/ 136 h 169"/>
                <a:gd name="T56" fmla="*/ 63 w 387"/>
                <a:gd name="T57" fmla="*/ 148 h 169"/>
                <a:gd name="T58" fmla="*/ 24 w 387"/>
                <a:gd name="T59" fmla="*/ 167 h 169"/>
                <a:gd name="T60" fmla="*/ 18 w 387"/>
                <a:gd name="T61" fmla="*/ 169 h 169"/>
                <a:gd name="T62" fmla="*/ 12 w 387"/>
                <a:gd name="T63" fmla="*/ 165 h 169"/>
                <a:gd name="T64" fmla="*/ 7 w 387"/>
                <a:gd name="T65" fmla="*/ 158 h 169"/>
                <a:gd name="T66" fmla="*/ 3 w 387"/>
                <a:gd name="T67" fmla="*/ 150 h 169"/>
                <a:gd name="T68" fmla="*/ 0 w 387"/>
                <a:gd name="T69" fmla="*/ 137 h 169"/>
                <a:gd name="T70" fmla="*/ 0 w 387"/>
                <a:gd name="T71" fmla="*/ 123 h 169"/>
                <a:gd name="T72" fmla="*/ 3 w 387"/>
                <a:gd name="T73" fmla="*/ 107 h 169"/>
                <a:gd name="T74" fmla="*/ 8 w 387"/>
                <a:gd name="T75" fmla="*/ 90 h 169"/>
                <a:gd name="T76" fmla="*/ 15 w 387"/>
                <a:gd name="T77" fmla="*/ 74 h 169"/>
                <a:gd name="T78" fmla="*/ 27 w 387"/>
                <a:gd name="T79" fmla="*/ 57 h 169"/>
                <a:gd name="T80" fmla="*/ 42 w 387"/>
                <a:gd name="T81" fmla="*/ 42 h 169"/>
                <a:gd name="T82" fmla="*/ 61 w 387"/>
                <a:gd name="T83" fmla="*/ 28 h 169"/>
                <a:gd name="T84" fmla="*/ 85 w 387"/>
                <a:gd name="T85" fmla="*/ 17 h 169"/>
                <a:gd name="T86" fmla="*/ 113 w 387"/>
                <a:gd name="T87" fmla="*/ 8 h 169"/>
                <a:gd name="T88" fmla="*/ 147 w 387"/>
                <a:gd name="T89" fmla="*/ 1 h 169"/>
                <a:gd name="T90" fmla="*/ 185 w 387"/>
                <a:gd name="T9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7" h="169">
                  <a:moveTo>
                    <a:pt x="185" y="0"/>
                  </a:moveTo>
                  <a:lnTo>
                    <a:pt x="224" y="1"/>
                  </a:lnTo>
                  <a:lnTo>
                    <a:pt x="258" y="8"/>
                  </a:lnTo>
                  <a:lnTo>
                    <a:pt x="287" y="17"/>
                  </a:lnTo>
                  <a:lnTo>
                    <a:pt x="313" y="28"/>
                  </a:lnTo>
                  <a:lnTo>
                    <a:pt x="334" y="41"/>
                  </a:lnTo>
                  <a:lnTo>
                    <a:pt x="351" y="56"/>
                  </a:lnTo>
                  <a:lnTo>
                    <a:pt x="365" y="71"/>
                  </a:lnTo>
                  <a:lnTo>
                    <a:pt x="376" y="86"/>
                  </a:lnTo>
                  <a:lnTo>
                    <a:pt x="382" y="103"/>
                  </a:lnTo>
                  <a:lnTo>
                    <a:pt x="386" y="117"/>
                  </a:lnTo>
                  <a:lnTo>
                    <a:pt x="387" y="129"/>
                  </a:lnTo>
                  <a:lnTo>
                    <a:pt x="386" y="141"/>
                  </a:lnTo>
                  <a:lnTo>
                    <a:pt x="382" y="150"/>
                  </a:lnTo>
                  <a:lnTo>
                    <a:pt x="376" y="155"/>
                  </a:lnTo>
                  <a:lnTo>
                    <a:pt x="365" y="158"/>
                  </a:lnTo>
                  <a:lnTo>
                    <a:pt x="352" y="158"/>
                  </a:lnTo>
                  <a:lnTo>
                    <a:pt x="338" y="157"/>
                  </a:lnTo>
                  <a:lnTo>
                    <a:pt x="323" y="152"/>
                  </a:lnTo>
                  <a:lnTo>
                    <a:pt x="306" y="147"/>
                  </a:lnTo>
                  <a:lnTo>
                    <a:pt x="287" y="141"/>
                  </a:lnTo>
                  <a:lnTo>
                    <a:pt x="267" y="134"/>
                  </a:lnTo>
                  <a:lnTo>
                    <a:pt x="246" y="128"/>
                  </a:lnTo>
                  <a:lnTo>
                    <a:pt x="222" y="124"/>
                  </a:lnTo>
                  <a:lnTo>
                    <a:pt x="195" y="122"/>
                  </a:lnTo>
                  <a:lnTo>
                    <a:pt x="166" y="123"/>
                  </a:lnTo>
                  <a:lnTo>
                    <a:pt x="134" y="127"/>
                  </a:lnTo>
                  <a:lnTo>
                    <a:pt x="100" y="136"/>
                  </a:lnTo>
                  <a:lnTo>
                    <a:pt x="63" y="148"/>
                  </a:lnTo>
                  <a:lnTo>
                    <a:pt x="24" y="167"/>
                  </a:lnTo>
                  <a:lnTo>
                    <a:pt x="18" y="169"/>
                  </a:lnTo>
                  <a:lnTo>
                    <a:pt x="12" y="165"/>
                  </a:lnTo>
                  <a:lnTo>
                    <a:pt x="7" y="158"/>
                  </a:lnTo>
                  <a:lnTo>
                    <a:pt x="3" y="150"/>
                  </a:lnTo>
                  <a:lnTo>
                    <a:pt x="0" y="137"/>
                  </a:lnTo>
                  <a:lnTo>
                    <a:pt x="0" y="123"/>
                  </a:lnTo>
                  <a:lnTo>
                    <a:pt x="3" y="107"/>
                  </a:lnTo>
                  <a:lnTo>
                    <a:pt x="8" y="90"/>
                  </a:lnTo>
                  <a:lnTo>
                    <a:pt x="15" y="74"/>
                  </a:lnTo>
                  <a:lnTo>
                    <a:pt x="27" y="57"/>
                  </a:lnTo>
                  <a:lnTo>
                    <a:pt x="42" y="42"/>
                  </a:lnTo>
                  <a:lnTo>
                    <a:pt x="61" y="28"/>
                  </a:lnTo>
                  <a:lnTo>
                    <a:pt x="85" y="17"/>
                  </a:lnTo>
                  <a:lnTo>
                    <a:pt x="113" y="8"/>
                  </a:lnTo>
                  <a:lnTo>
                    <a:pt x="147" y="1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684B37"/>
            </a:solidFill>
            <a:ln w="0">
              <a:solidFill>
                <a:srgbClr val="684B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49"/>
            <p:cNvSpPr>
              <a:spLocks/>
            </p:cNvSpPr>
            <p:nvPr/>
          </p:nvSpPr>
          <p:spPr bwMode="auto">
            <a:xfrm>
              <a:off x="-1398587" y="1339850"/>
              <a:ext cx="198437" cy="71439"/>
            </a:xfrm>
            <a:custGeom>
              <a:avLst/>
              <a:gdLst>
                <a:gd name="T0" fmla="*/ 6 w 375"/>
                <a:gd name="T1" fmla="*/ 0 h 135"/>
                <a:gd name="T2" fmla="*/ 15 w 375"/>
                <a:gd name="T3" fmla="*/ 2 h 135"/>
                <a:gd name="T4" fmla="*/ 27 w 375"/>
                <a:gd name="T5" fmla="*/ 6 h 135"/>
                <a:gd name="T6" fmla="*/ 41 w 375"/>
                <a:gd name="T7" fmla="*/ 14 h 135"/>
                <a:gd name="T8" fmla="*/ 58 w 375"/>
                <a:gd name="T9" fmla="*/ 23 h 135"/>
                <a:gd name="T10" fmla="*/ 80 w 375"/>
                <a:gd name="T11" fmla="*/ 33 h 135"/>
                <a:gd name="T12" fmla="*/ 103 w 375"/>
                <a:gd name="T13" fmla="*/ 42 h 135"/>
                <a:gd name="T14" fmla="*/ 128 w 375"/>
                <a:gd name="T15" fmla="*/ 49 h 135"/>
                <a:gd name="T16" fmla="*/ 157 w 375"/>
                <a:gd name="T17" fmla="*/ 56 h 135"/>
                <a:gd name="T18" fmla="*/ 187 w 375"/>
                <a:gd name="T19" fmla="*/ 57 h 135"/>
                <a:gd name="T20" fmla="*/ 218 w 375"/>
                <a:gd name="T21" fmla="*/ 56 h 135"/>
                <a:gd name="T22" fmla="*/ 247 w 375"/>
                <a:gd name="T23" fmla="*/ 49 h 135"/>
                <a:gd name="T24" fmla="*/ 272 w 375"/>
                <a:gd name="T25" fmla="*/ 42 h 135"/>
                <a:gd name="T26" fmla="*/ 295 w 375"/>
                <a:gd name="T27" fmla="*/ 33 h 135"/>
                <a:gd name="T28" fmla="*/ 316 w 375"/>
                <a:gd name="T29" fmla="*/ 23 h 135"/>
                <a:gd name="T30" fmla="*/ 333 w 375"/>
                <a:gd name="T31" fmla="*/ 14 h 135"/>
                <a:gd name="T32" fmla="*/ 348 w 375"/>
                <a:gd name="T33" fmla="*/ 6 h 135"/>
                <a:gd name="T34" fmla="*/ 360 w 375"/>
                <a:gd name="T35" fmla="*/ 2 h 135"/>
                <a:gd name="T36" fmla="*/ 368 w 375"/>
                <a:gd name="T37" fmla="*/ 0 h 135"/>
                <a:gd name="T38" fmla="*/ 373 w 375"/>
                <a:gd name="T39" fmla="*/ 4 h 135"/>
                <a:gd name="T40" fmla="*/ 375 w 375"/>
                <a:gd name="T41" fmla="*/ 13 h 135"/>
                <a:gd name="T42" fmla="*/ 375 w 375"/>
                <a:gd name="T43" fmla="*/ 24 h 135"/>
                <a:gd name="T44" fmla="*/ 371 w 375"/>
                <a:gd name="T45" fmla="*/ 38 h 135"/>
                <a:gd name="T46" fmla="*/ 366 w 375"/>
                <a:gd name="T47" fmla="*/ 53 h 135"/>
                <a:gd name="T48" fmla="*/ 357 w 375"/>
                <a:gd name="T49" fmla="*/ 67 h 135"/>
                <a:gd name="T50" fmla="*/ 346 w 375"/>
                <a:gd name="T51" fmla="*/ 82 h 135"/>
                <a:gd name="T52" fmla="*/ 330 w 375"/>
                <a:gd name="T53" fmla="*/ 96 h 135"/>
                <a:gd name="T54" fmla="*/ 311 w 375"/>
                <a:gd name="T55" fmla="*/ 109 h 135"/>
                <a:gd name="T56" fmla="*/ 289 w 375"/>
                <a:gd name="T57" fmla="*/ 119 h 135"/>
                <a:gd name="T58" fmla="*/ 260 w 375"/>
                <a:gd name="T59" fmla="*/ 128 h 135"/>
                <a:gd name="T60" fmla="*/ 227 w 375"/>
                <a:gd name="T61" fmla="*/ 133 h 135"/>
                <a:gd name="T62" fmla="*/ 187 w 375"/>
                <a:gd name="T63" fmla="*/ 135 h 135"/>
                <a:gd name="T64" fmla="*/ 148 w 375"/>
                <a:gd name="T65" fmla="*/ 133 h 135"/>
                <a:gd name="T66" fmla="*/ 115 w 375"/>
                <a:gd name="T67" fmla="*/ 128 h 135"/>
                <a:gd name="T68" fmla="*/ 86 w 375"/>
                <a:gd name="T69" fmla="*/ 119 h 135"/>
                <a:gd name="T70" fmla="*/ 63 w 375"/>
                <a:gd name="T71" fmla="*/ 109 h 135"/>
                <a:gd name="T72" fmla="*/ 44 w 375"/>
                <a:gd name="T73" fmla="*/ 96 h 135"/>
                <a:gd name="T74" fmla="*/ 29 w 375"/>
                <a:gd name="T75" fmla="*/ 82 h 135"/>
                <a:gd name="T76" fmla="*/ 18 w 375"/>
                <a:gd name="T77" fmla="*/ 67 h 135"/>
                <a:gd name="T78" fmla="*/ 9 w 375"/>
                <a:gd name="T79" fmla="*/ 53 h 135"/>
                <a:gd name="T80" fmla="*/ 4 w 375"/>
                <a:gd name="T81" fmla="*/ 38 h 135"/>
                <a:gd name="T82" fmla="*/ 0 w 375"/>
                <a:gd name="T83" fmla="*/ 24 h 135"/>
                <a:gd name="T84" fmla="*/ 0 w 375"/>
                <a:gd name="T85" fmla="*/ 13 h 135"/>
                <a:gd name="T86" fmla="*/ 1 w 375"/>
                <a:gd name="T87" fmla="*/ 4 h 135"/>
                <a:gd name="T88" fmla="*/ 6 w 375"/>
                <a:gd name="T8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5" h="135">
                  <a:moveTo>
                    <a:pt x="6" y="0"/>
                  </a:moveTo>
                  <a:lnTo>
                    <a:pt x="15" y="2"/>
                  </a:lnTo>
                  <a:lnTo>
                    <a:pt x="27" y="6"/>
                  </a:lnTo>
                  <a:lnTo>
                    <a:pt x="41" y="14"/>
                  </a:lnTo>
                  <a:lnTo>
                    <a:pt x="58" y="23"/>
                  </a:lnTo>
                  <a:lnTo>
                    <a:pt x="80" y="33"/>
                  </a:lnTo>
                  <a:lnTo>
                    <a:pt x="103" y="42"/>
                  </a:lnTo>
                  <a:lnTo>
                    <a:pt x="128" y="49"/>
                  </a:lnTo>
                  <a:lnTo>
                    <a:pt x="157" y="56"/>
                  </a:lnTo>
                  <a:lnTo>
                    <a:pt x="187" y="57"/>
                  </a:lnTo>
                  <a:lnTo>
                    <a:pt x="218" y="56"/>
                  </a:lnTo>
                  <a:lnTo>
                    <a:pt x="247" y="49"/>
                  </a:lnTo>
                  <a:lnTo>
                    <a:pt x="272" y="42"/>
                  </a:lnTo>
                  <a:lnTo>
                    <a:pt x="295" y="33"/>
                  </a:lnTo>
                  <a:lnTo>
                    <a:pt x="316" y="23"/>
                  </a:lnTo>
                  <a:lnTo>
                    <a:pt x="333" y="14"/>
                  </a:lnTo>
                  <a:lnTo>
                    <a:pt x="348" y="6"/>
                  </a:lnTo>
                  <a:lnTo>
                    <a:pt x="360" y="2"/>
                  </a:lnTo>
                  <a:lnTo>
                    <a:pt x="368" y="0"/>
                  </a:lnTo>
                  <a:lnTo>
                    <a:pt x="373" y="4"/>
                  </a:lnTo>
                  <a:lnTo>
                    <a:pt x="375" y="13"/>
                  </a:lnTo>
                  <a:lnTo>
                    <a:pt x="375" y="24"/>
                  </a:lnTo>
                  <a:lnTo>
                    <a:pt x="371" y="38"/>
                  </a:lnTo>
                  <a:lnTo>
                    <a:pt x="366" y="53"/>
                  </a:lnTo>
                  <a:lnTo>
                    <a:pt x="357" y="67"/>
                  </a:lnTo>
                  <a:lnTo>
                    <a:pt x="346" y="82"/>
                  </a:lnTo>
                  <a:lnTo>
                    <a:pt x="330" y="96"/>
                  </a:lnTo>
                  <a:lnTo>
                    <a:pt x="311" y="109"/>
                  </a:lnTo>
                  <a:lnTo>
                    <a:pt x="289" y="119"/>
                  </a:lnTo>
                  <a:lnTo>
                    <a:pt x="260" y="128"/>
                  </a:lnTo>
                  <a:lnTo>
                    <a:pt x="227" y="133"/>
                  </a:lnTo>
                  <a:lnTo>
                    <a:pt x="187" y="135"/>
                  </a:lnTo>
                  <a:lnTo>
                    <a:pt x="148" y="133"/>
                  </a:lnTo>
                  <a:lnTo>
                    <a:pt x="115" y="128"/>
                  </a:lnTo>
                  <a:lnTo>
                    <a:pt x="86" y="119"/>
                  </a:lnTo>
                  <a:lnTo>
                    <a:pt x="63" y="109"/>
                  </a:lnTo>
                  <a:lnTo>
                    <a:pt x="44" y="96"/>
                  </a:lnTo>
                  <a:lnTo>
                    <a:pt x="29" y="82"/>
                  </a:lnTo>
                  <a:lnTo>
                    <a:pt x="18" y="67"/>
                  </a:lnTo>
                  <a:lnTo>
                    <a:pt x="9" y="53"/>
                  </a:lnTo>
                  <a:lnTo>
                    <a:pt x="4" y="38"/>
                  </a:lnTo>
                  <a:lnTo>
                    <a:pt x="0" y="24"/>
                  </a:lnTo>
                  <a:lnTo>
                    <a:pt x="0" y="13"/>
                  </a:lnTo>
                  <a:lnTo>
                    <a:pt x="1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Freeform 50"/>
            <p:cNvSpPr>
              <a:spLocks/>
            </p:cNvSpPr>
            <p:nvPr/>
          </p:nvSpPr>
          <p:spPr bwMode="auto">
            <a:xfrm>
              <a:off x="-1333498" y="1565276"/>
              <a:ext cx="68263" cy="23813"/>
            </a:xfrm>
            <a:custGeom>
              <a:avLst/>
              <a:gdLst>
                <a:gd name="T0" fmla="*/ 128 w 129"/>
                <a:gd name="T1" fmla="*/ 0 h 47"/>
                <a:gd name="T2" fmla="*/ 129 w 129"/>
                <a:gd name="T3" fmla="*/ 4 h 47"/>
                <a:gd name="T4" fmla="*/ 129 w 129"/>
                <a:gd name="T5" fmla="*/ 12 h 47"/>
                <a:gd name="T6" fmla="*/ 125 w 129"/>
                <a:gd name="T7" fmla="*/ 19 h 47"/>
                <a:gd name="T8" fmla="*/ 120 w 129"/>
                <a:gd name="T9" fmla="*/ 28 h 47"/>
                <a:gd name="T10" fmla="*/ 112 w 129"/>
                <a:gd name="T11" fmla="*/ 35 h 47"/>
                <a:gd name="T12" fmla="*/ 101 w 129"/>
                <a:gd name="T13" fmla="*/ 41 h 47"/>
                <a:gd name="T14" fmla="*/ 85 w 129"/>
                <a:gd name="T15" fmla="*/ 46 h 47"/>
                <a:gd name="T16" fmla="*/ 64 w 129"/>
                <a:gd name="T17" fmla="*/ 47 h 47"/>
                <a:gd name="T18" fmla="*/ 44 w 129"/>
                <a:gd name="T19" fmla="*/ 46 h 47"/>
                <a:gd name="T20" fmla="*/ 28 w 129"/>
                <a:gd name="T21" fmla="*/ 41 h 47"/>
                <a:gd name="T22" fmla="*/ 16 w 129"/>
                <a:gd name="T23" fmla="*/ 35 h 47"/>
                <a:gd name="T24" fmla="*/ 9 w 129"/>
                <a:gd name="T25" fmla="*/ 28 h 47"/>
                <a:gd name="T26" fmla="*/ 4 w 129"/>
                <a:gd name="T27" fmla="*/ 19 h 47"/>
                <a:gd name="T28" fmla="*/ 0 w 129"/>
                <a:gd name="T29" fmla="*/ 12 h 47"/>
                <a:gd name="T30" fmla="*/ 0 w 129"/>
                <a:gd name="T31" fmla="*/ 4 h 47"/>
                <a:gd name="T32" fmla="*/ 1 w 129"/>
                <a:gd name="T33" fmla="*/ 0 h 47"/>
                <a:gd name="T34" fmla="*/ 5 w 129"/>
                <a:gd name="T35" fmla="*/ 2 h 47"/>
                <a:gd name="T36" fmla="*/ 13 w 129"/>
                <a:gd name="T37" fmla="*/ 4 h 47"/>
                <a:gd name="T38" fmla="*/ 21 w 129"/>
                <a:gd name="T39" fmla="*/ 9 h 47"/>
                <a:gd name="T40" fmla="*/ 34 w 129"/>
                <a:gd name="T41" fmla="*/ 14 h 47"/>
                <a:gd name="T42" fmla="*/ 48 w 129"/>
                <a:gd name="T43" fmla="*/ 18 h 47"/>
                <a:gd name="T44" fmla="*/ 64 w 129"/>
                <a:gd name="T45" fmla="*/ 21 h 47"/>
                <a:gd name="T46" fmla="*/ 81 w 129"/>
                <a:gd name="T47" fmla="*/ 18 h 47"/>
                <a:gd name="T48" fmla="*/ 95 w 129"/>
                <a:gd name="T49" fmla="*/ 14 h 47"/>
                <a:gd name="T50" fmla="*/ 107 w 129"/>
                <a:gd name="T51" fmla="*/ 9 h 47"/>
                <a:gd name="T52" fmla="*/ 116 w 129"/>
                <a:gd name="T53" fmla="*/ 4 h 47"/>
                <a:gd name="T54" fmla="*/ 124 w 129"/>
                <a:gd name="T55" fmla="*/ 2 h 47"/>
                <a:gd name="T56" fmla="*/ 128 w 129"/>
                <a:gd name="T5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47">
                  <a:moveTo>
                    <a:pt x="128" y="0"/>
                  </a:moveTo>
                  <a:lnTo>
                    <a:pt x="129" y="4"/>
                  </a:lnTo>
                  <a:lnTo>
                    <a:pt x="129" y="12"/>
                  </a:lnTo>
                  <a:lnTo>
                    <a:pt x="125" y="19"/>
                  </a:lnTo>
                  <a:lnTo>
                    <a:pt x="120" y="28"/>
                  </a:lnTo>
                  <a:lnTo>
                    <a:pt x="112" y="35"/>
                  </a:lnTo>
                  <a:lnTo>
                    <a:pt x="101" y="41"/>
                  </a:lnTo>
                  <a:lnTo>
                    <a:pt x="85" y="46"/>
                  </a:lnTo>
                  <a:lnTo>
                    <a:pt x="64" y="47"/>
                  </a:lnTo>
                  <a:lnTo>
                    <a:pt x="44" y="46"/>
                  </a:lnTo>
                  <a:lnTo>
                    <a:pt x="28" y="41"/>
                  </a:lnTo>
                  <a:lnTo>
                    <a:pt x="16" y="35"/>
                  </a:lnTo>
                  <a:lnTo>
                    <a:pt x="9" y="28"/>
                  </a:lnTo>
                  <a:lnTo>
                    <a:pt x="4" y="19"/>
                  </a:lnTo>
                  <a:lnTo>
                    <a:pt x="0" y="12"/>
                  </a:lnTo>
                  <a:lnTo>
                    <a:pt x="0" y="4"/>
                  </a:lnTo>
                  <a:lnTo>
                    <a:pt x="1" y="0"/>
                  </a:lnTo>
                  <a:lnTo>
                    <a:pt x="5" y="2"/>
                  </a:lnTo>
                  <a:lnTo>
                    <a:pt x="13" y="4"/>
                  </a:lnTo>
                  <a:lnTo>
                    <a:pt x="21" y="9"/>
                  </a:lnTo>
                  <a:lnTo>
                    <a:pt x="34" y="14"/>
                  </a:lnTo>
                  <a:lnTo>
                    <a:pt x="48" y="18"/>
                  </a:lnTo>
                  <a:lnTo>
                    <a:pt x="64" y="21"/>
                  </a:lnTo>
                  <a:lnTo>
                    <a:pt x="81" y="18"/>
                  </a:lnTo>
                  <a:lnTo>
                    <a:pt x="95" y="14"/>
                  </a:lnTo>
                  <a:lnTo>
                    <a:pt x="107" y="9"/>
                  </a:lnTo>
                  <a:lnTo>
                    <a:pt x="116" y="4"/>
                  </a:lnTo>
                  <a:lnTo>
                    <a:pt x="124" y="2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CBC85"/>
            </a:solidFill>
            <a:ln w="0">
              <a:solidFill>
                <a:srgbClr val="FCBC8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Freeform 51"/>
            <p:cNvSpPr>
              <a:spLocks/>
            </p:cNvSpPr>
            <p:nvPr/>
          </p:nvSpPr>
          <p:spPr bwMode="auto">
            <a:xfrm>
              <a:off x="-1455736" y="1487488"/>
              <a:ext cx="314326" cy="50799"/>
            </a:xfrm>
            <a:custGeom>
              <a:avLst/>
              <a:gdLst>
                <a:gd name="T0" fmla="*/ 3 w 595"/>
                <a:gd name="T1" fmla="*/ 0 h 97"/>
                <a:gd name="T2" fmla="*/ 9 w 595"/>
                <a:gd name="T3" fmla="*/ 0 h 97"/>
                <a:gd name="T4" fmla="*/ 20 w 595"/>
                <a:gd name="T5" fmla="*/ 3 h 97"/>
                <a:gd name="T6" fmla="*/ 35 w 595"/>
                <a:gd name="T7" fmla="*/ 8 h 97"/>
                <a:gd name="T8" fmla="*/ 56 w 595"/>
                <a:gd name="T9" fmla="*/ 15 h 97"/>
                <a:gd name="T10" fmla="*/ 78 w 595"/>
                <a:gd name="T11" fmla="*/ 24 h 97"/>
                <a:gd name="T12" fmla="*/ 106 w 595"/>
                <a:gd name="T13" fmla="*/ 31 h 97"/>
                <a:gd name="T14" fmla="*/ 138 w 595"/>
                <a:gd name="T15" fmla="*/ 40 h 97"/>
                <a:gd name="T16" fmla="*/ 172 w 595"/>
                <a:gd name="T17" fmla="*/ 46 h 97"/>
                <a:gd name="T18" fmla="*/ 211 w 595"/>
                <a:gd name="T19" fmla="*/ 53 h 97"/>
                <a:gd name="T20" fmla="*/ 253 w 595"/>
                <a:gd name="T21" fmla="*/ 57 h 97"/>
                <a:gd name="T22" fmla="*/ 297 w 595"/>
                <a:gd name="T23" fmla="*/ 59 h 97"/>
                <a:gd name="T24" fmla="*/ 342 w 595"/>
                <a:gd name="T25" fmla="*/ 57 h 97"/>
                <a:gd name="T26" fmla="*/ 383 w 595"/>
                <a:gd name="T27" fmla="*/ 53 h 97"/>
                <a:gd name="T28" fmla="*/ 423 w 595"/>
                <a:gd name="T29" fmla="*/ 46 h 97"/>
                <a:gd name="T30" fmla="*/ 457 w 595"/>
                <a:gd name="T31" fmla="*/ 40 h 97"/>
                <a:gd name="T32" fmla="*/ 489 w 595"/>
                <a:gd name="T33" fmla="*/ 31 h 97"/>
                <a:gd name="T34" fmla="*/ 516 w 595"/>
                <a:gd name="T35" fmla="*/ 24 h 97"/>
                <a:gd name="T36" fmla="*/ 539 w 595"/>
                <a:gd name="T37" fmla="*/ 15 h 97"/>
                <a:gd name="T38" fmla="*/ 559 w 595"/>
                <a:gd name="T39" fmla="*/ 8 h 97"/>
                <a:gd name="T40" fmla="*/ 575 w 595"/>
                <a:gd name="T41" fmla="*/ 3 h 97"/>
                <a:gd name="T42" fmla="*/ 586 w 595"/>
                <a:gd name="T43" fmla="*/ 0 h 97"/>
                <a:gd name="T44" fmla="*/ 592 w 595"/>
                <a:gd name="T45" fmla="*/ 0 h 97"/>
                <a:gd name="T46" fmla="*/ 595 w 595"/>
                <a:gd name="T47" fmla="*/ 2 h 97"/>
                <a:gd name="T48" fmla="*/ 594 w 595"/>
                <a:gd name="T49" fmla="*/ 7 h 97"/>
                <a:gd name="T50" fmla="*/ 591 w 595"/>
                <a:gd name="T51" fmla="*/ 15 h 97"/>
                <a:gd name="T52" fmla="*/ 585 w 595"/>
                <a:gd name="T53" fmla="*/ 22 h 97"/>
                <a:gd name="T54" fmla="*/ 576 w 595"/>
                <a:gd name="T55" fmla="*/ 31 h 97"/>
                <a:gd name="T56" fmla="*/ 563 w 595"/>
                <a:gd name="T57" fmla="*/ 41 h 97"/>
                <a:gd name="T58" fmla="*/ 547 w 595"/>
                <a:gd name="T59" fmla="*/ 51 h 97"/>
                <a:gd name="T60" fmla="*/ 526 w 595"/>
                <a:gd name="T61" fmla="*/ 62 h 97"/>
                <a:gd name="T62" fmla="*/ 502 w 595"/>
                <a:gd name="T63" fmla="*/ 70 h 97"/>
                <a:gd name="T64" fmla="*/ 472 w 595"/>
                <a:gd name="T65" fmla="*/ 79 h 97"/>
                <a:gd name="T66" fmla="*/ 438 w 595"/>
                <a:gd name="T67" fmla="*/ 86 h 97"/>
                <a:gd name="T68" fmla="*/ 397 w 595"/>
                <a:gd name="T69" fmla="*/ 92 h 97"/>
                <a:gd name="T70" fmla="*/ 351 w 595"/>
                <a:gd name="T71" fmla="*/ 96 h 97"/>
                <a:gd name="T72" fmla="*/ 297 w 595"/>
                <a:gd name="T73" fmla="*/ 97 h 97"/>
                <a:gd name="T74" fmla="*/ 244 w 595"/>
                <a:gd name="T75" fmla="*/ 96 h 97"/>
                <a:gd name="T76" fmla="*/ 197 w 595"/>
                <a:gd name="T77" fmla="*/ 92 h 97"/>
                <a:gd name="T78" fmla="*/ 157 w 595"/>
                <a:gd name="T79" fmla="*/ 86 h 97"/>
                <a:gd name="T80" fmla="*/ 123 w 595"/>
                <a:gd name="T81" fmla="*/ 79 h 97"/>
                <a:gd name="T82" fmla="*/ 92 w 595"/>
                <a:gd name="T83" fmla="*/ 70 h 97"/>
                <a:gd name="T84" fmla="*/ 68 w 595"/>
                <a:gd name="T85" fmla="*/ 62 h 97"/>
                <a:gd name="T86" fmla="*/ 48 w 595"/>
                <a:gd name="T87" fmla="*/ 51 h 97"/>
                <a:gd name="T88" fmla="*/ 32 w 595"/>
                <a:gd name="T89" fmla="*/ 41 h 97"/>
                <a:gd name="T90" fmla="*/ 19 w 595"/>
                <a:gd name="T91" fmla="*/ 31 h 97"/>
                <a:gd name="T92" fmla="*/ 10 w 595"/>
                <a:gd name="T93" fmla="*/ 22 h 97"/>
                <a:gd name="T94" fmla="*/ 4 w 595"/>
                <a:gd name="T95" fmla="*/ 15 h 97"/>
                <a:gd name="T96" fmla="*/ 1 w 595"/>
                <a:gd name="T97" fmla="*/ 7 h 97"/>
                <a:gd name="T98" fmla="*/ 0 w 595"/>
                <a:gd name="T99" fmla="*/ 2 h 97"/>
                <a:gd name="T100" fmla="*/ 3 w 595"/>
                <a:gd name="T10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95" h="97">
                  <a:moveTo>
                    <a:pt x="3" y="0"/>
                  </a:moveTo>
                  <a:lnTo>
                    <a:pt x="9" y="0"/>
                  </a:lnTo>
                  <a:lnTo>
                    <a:pt x="20" y="3"/>
                  </a:lnTo>
                  <a:lnTo>
                    <a:pt x="35" y="8"/>
                  </a:lnTo>
                  <a:lnTo>
                    <a:pt x="56" y="15"/>
                  </a:lnTo>
                  <a:lnTo>
                    <a:pt x="78" y="24"/>
                  </a:lnTo>
                  <a:lnTo>
                    <a:pt x="106" y="31"/>
                  </a:lnTo>
                  <a:lnTo>
                    <a:pt x="138" y="40"/>
                  </a:lnTo>
                  <a:lnTo>
                    <a:pt x="172" y="46"/>
                  </a:lnTo>
                  <a:lnTo>
                    <a:pt x="211" y="53"/>
                  </a:lnTo>
                  <a:lnTo>
                    <a:pt x="253" y="57"/>
                  </a:lnTo>
                  <a:lnTo>
                    <a:pt x="297" y="59"/>
                  </a:lnTo>
                  <a:lnTo>
                    <a:pt x="342" y="57"/>
                  </a:lnTo>
                  <a:lnTo>
                    <a:pt x="383" y="53"/>
                  </a:lnTo>
                  <a:lnTo>
                    <a:pt x="423" y="46"/>
                  </a:lnTo>
                  <a:lnTo>
                    <a:pt x="457" y="40"/>
                  </a:lnTo>
                  <a:lnTo>
                    <a:pt x="489" y="31"/>
                  </a:lnTo>
                  <a:lnTo>
                    <a:pt x="516" y="24"/>
                  </a:lnTo>
                  <a:lnTo>
                    <a:pt x="539" y="15"/>
                  </a:lnTo>
                  <a:lnTo>
                    <a:pt x="559" y="8"/>
                  </a:lnTo>
                  <a:lnTo>
                    <a:pt x="575" y="3"/>
                  </a:lnTo>
                  <a:lnTo>
                    <a:pt x="586" y="0"/>
                  </a:lnTo>
                  <a:lnTo>
                    <a:pt x="592" y="0"/>
                  </a:lnTo>
                  <a:lnTo>
                    <a:pt x="595" y="2"/>
                  </a:lnTo>
                  <a:lnTo>
                    <a:pt x="594" y="7"/>
                  </a:lnTo>
                  <a:lnTo>
                    <a:pt x="591" y="15"/>
                  </a:lnTo>
                  <a:lnTo>
                    <a:pt x="585" y="22"/>
                  </a:lnTo>
                  <a:lnTo>
                    <a:pt x="576" y="31"/>
                  </a:lnTo>
                  <a:lnTo>
                    <a:pt x="563" y="41"/>
                  </a:lnTo>
                  <a:lnTo>
                    <a:pt x="547" y="51"/>
                  </a:lnTo>
                  <a:lnTo>
                    <a:pt x="526" y="62"/>
                  </a:lnTo>
                  <a:lnTo>
                    <a:pt x="502" y="70"/>
                  </a:lnTo>
                  <a:lnTo>
                    <a:pt x="472" y="79"/>
                  </a:lnTo>
                  <a:lnTo>
                    <a:pt x="438" y="86"/>
                  </a:lnTo>
                  <a:lnTo>
                    <a:pt x="397" y="92"/>
                  </a:lnTo>
                  <a:lnTo>
                    <a:pt x="351" y="96"/>
                  </a:lnTo>
                  <a:lnTo>
                    <a:pt x="297" y="97"/>
                  </a:lnTo>
                  <a:lnTo>
                    <a:pt x="244" y="96"/>
                  </a:lnTo>
                  <a:lnTo>
                    <a:pt x="197" y="92"/>
                  </a:lnTo>
                  <a:lnTo>
                    <a:pt x="157" y="86"/>
                  </a:lnTo>
                  <a:lnTo>
                    <a:pt x="123" y="79"/>
                  </a:lnTo>
                  <a:lnTo>
                    <a:pt x="92" y="70"/>
                  </a:lnTo>
                  <a:lnTo>
                    <a:pt x="68" y="62"/>
                  </a:lnTo>
                  <a:lnTo>
                    <a:pt x="48" y="51"/>
                  </a:lnTo>
                  <a:lnTo>
                    <a:pt x="32" y="41"/>
                  </a:lnTo>
                  <a:lnTo>
                    <a:pt x="19" y="31"/>
                  </a:lnTo>
                  <a:lnTo>
                    <a:pt x="10" y="22"/>
                  </a:lnTo>
                  <a:lnTo>
                    <a:pt x="4" y="15"/>
                  </a:lnTo>
                  <a:lnTo>
                    <a:pt x="1" y="7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7945E"/>
            </a:solidFill>
            <a:ln w="0">
              <a:solidFill>
                <a:srgbClr val="F7945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52"/>
            <p:cNvSpPr>
              <a:spLocks/>
            </p:cNvSpPr>
            <p:nvPr/>
          </p:nvSpPr>
          <p:spPr bwMode="auto">
            <a:xfrm>
              <a:off x="-2025647" y="1820864"/>
              <a:ext cx="727075" cy="376237"/>
            </a:xfrm>
            <a:custGeom>
              <a:avLst/>
              <a:gdLst>
                <a:gd name="T0" fmla="*/ 1372 w 1372"/>
                <a:gd name="T1" fmla="*/ 0 h 711"/>
                <a:gd name="T2" fmla="*/ 1372 w 1372"/>
                <a:gd name="T3" fmla="*/ 711 h 711"/>
                <a:gd name="T4" fmla="*/ 0 w 1372"/>
                <a:gd name="T5" fmla="*/ 711 h 711"/>
                <a:gd name="T6" fmla="*/ 4 w 1372"/>
                <a:gd name="T7" fmla="*/ 673 h 711"/>
                <a:gd name="T8" fmla="*/ 17 w 1372"/>
                <a:gd name="T9" fmla="*/ 634 h 711"/>
                <a:gd name="T10" fmla="*/ 36 w 1372"/>
                <a:gd name="T11" fmla="*/ 593 h 711"/>
                <a:gd name="T12" fmla="*/ 62 w 1372"/>
                <a:gd name="T13" fmla="*/ 552 h 711"/>
                <a:gd name="T14" fmla="*/ 95 w 1372"/>
                <a:gd name="T15" fmla="*/ 510 h 711"/>
                <a:gd name="T16" fmla="*/ 135 w 1372"/>
                <a:gd name="T17" fmla="*/ 468 h 711"/>
                <a:gd name="T18" fmla="*/ 179 w 1372"/>
                <a:gd name="T19" fmla="*/ 426 h 711"/>
                <a:gd name="T20" fmla="*/ 230 w 1372"/>
                <a:gd name="T21" fmla="*/ 384 h 711"/>
                <a:gd name="T22" fmla="*/ 285 w 1372"/>
                <a:gd name="T23" fmla="*/ 344 h 711"/>
                <a:gd name="T24" fmla="*/ 345 w 1372"/>
                <a:gd name="T25" fmla="*/ 305 h 711"/>
                <a:gd name="T26" fmla="*/ 409 w 1372"/>
                <a:gd name="T27" fmla="*/ 267 h 711"/>
                <a:gd name="T28" fmla="*/ 478 w 1372"/>
                <a:gd name="T29" fmla="*/ 229 h 711"/>
                <a:gd name="T30" fmla="*/ 550 w 1372"/>
                <a:gd name="T31" fmla="*/ 193 h 711"/>
                <a:gd name="T32" fmla="*/ 624 w 1372"/>
                <a:gd name="T33" fmla="*/ 160 h 711"/>
                <a:gd name="T34" fmla="*/ 702 w 1372"/>
                <a:gd name="T35" fmla="*/ 130 h 711"/>
                <a:gd name="T36" fmla="*/ 781 w 1372"/>
                <a:gd name="T37" fmla="*/ 102 h 711"/>
                <a:gd name="T38" fmla="*/ 864 w 1372"/>
                <a:gd name="T39" fmla="*/ 77 h 711"/>
                <a:gd name="T40" fmla="*/ 947 w 1372"/>
                <a:gd name="T41" fmla="*/ 54 h 711"/>
                <a:gd name="T42" fmla="*/ 1031 w 1372"/>
                <a:gd name="T43" fmla="*/ 35 h 711"/>
                <a:gd name="T44" fmla="*/ 1117 w 1372"/>
                <a:gd name="T45" fmla="*/ 20 h 711"/>
                <a:gd name="T46" fmla="*/ 1202 w 1372"/>
                <a:gd name="T47" fmla="*/ 9 h 711"/>
                <a:gd name="T48" fmla="*/ 1288 w 1372"/>
                <a:gd name="T49" fmla="*/ 2 h 711"/>
                <a:gd name="T50" fmla="*/ 1372 w 1372"/>
                <a:gd name="T51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72" h="711">
                  <a:moveTo>
                    <a:pt x="1372" y="0"/>
                  </a:moveTo>
                  <a:lnTo>
                    <a:pt x="1372" y="711"/>
                  </a:lnTo>
                  <a:lnTo>
                    <a:pt x="0" y="711"/>
                  </a:lnTo>
                  <a:lnTo>
                    <a:pt x="4" y="673"/>
                  </a:lnTo>
                  <a:lnTo>
                    <a:pt x="17" y="634"/>
                  </a:lnTo>
                  <a:lnTo>
                    <a:pt x="36" y="593"/>
                  </a:lnTo>
                  <a:lnTo>
                    <a:pt x="62" y="552"/>
                  </a:lnTo>
                  <a:lnTo>
                    <a:pt x="95" y="510"/>
                  </a:lnTo>
                  <a:lnTo>
                    <a:pt x="135" y="468"/>
                  </a:lnTo>
                  <a:lnTo>
                    <a:pt x="179" y="426"/>
                  </a:lnTo>
                  <a:lnTo>
                    <a:pt x="230" y="384"/>
                  </a:lnTo>
                  <a:lnTo>
                    <a:pt x="285" y="344"/>
                  </a:lnTo>
                  <a:lnTo>
                    <a:pt x="345" y="305"/>
                  </a:lnTo>
                  <a:lnTo>
                    <a:pt x="409" y="267"/>
                  </a:lnTo>
                  <a:lnTo>
                    <a:pt x="478" y="229"/>
                  </a:lnTo>
                  <a:lnTo>
                    <a:pt x="550" y="193"/>
                  </a:lnTo>
                  <a:lnTo>
                    <a:pt x="624" y="160"/>
                  </a:lnTo>
                  <a:lnTo>
                    <a:pt x="702" y="130"/>
                  </a:lnTo>
                  <a:lnTo>
                    <a:pt x="781" y="102"/>
                  </a:lnTo>
                  <a:lnTo>
                    <a:pt x="864" y="77"/>
                  </a:lnTo>
                  <a:lnTo>
                    <a:pt x="947" y="54"/>
                  </a:lnTo>
                  <a:lnTo>
                    <a:pt x="1031" y="35"/>
                  </a:lnTo>
                  <a:lnTo>
                    <a:pt x="1117" y="20"/>
                  </a:lnTo>
                  <a:lnTo>
                    <a:pt x="1202" y="9"/>
                  </a:lnTo>
                  <a:lnTo>
                    <a:pt x="1288" y="2"/>
                  </a:lnTo>
                  <a:lnTo>
                    <a:pt x="1372" y="0"/>
                  </a:lnTo>
                  <a:close/>
                </a:path>
              </a:pathLst>
            </a:custGeom>
            <a:solidFill>
              <a:srgbClr val="C1B397"/>
            </a:solidFill>
            <a:ln w="0">
              <a:solidFill>
                <a:srgbClr val="C1B39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reeform 53"/>
            <p:cNvSpPr>
              <a:spLocks/>
            </p:cNvSpPr>
            <p:nvPr/>
          </p:nvSpPr>
          <p:spPr bwMode="auto">
            <a:xfrm>
              <a:off x="-1298573" y="1820864"/>
              <a:ext cx="725488" cy="376237"/>
            </a:xfrm>
            <a:custGeom>
              <a:avLst/>
              <a:gdLst>
                <a:gd name="T0" fmla="*/ 0 w 1372"/>
                <a:gd name="T1" fmla="*/ 0 h 711"/>
                <a:gd name="T2" fmla="*/ 85 w 1372"/>
                <a:gd name="T3" fmla="*/ 2 h 711"/>
                <a:gd name="T4" fmla="*/ 171 w 1372"/>
                <a:gd name="T5" fmla="*/ 9 h 711"/>
                <a:gd name="T6" fmla="*/ 256 w 1372"/>
                <a:gd name="T7" fmla="*/ 20 h 711"/>
                <a:gd name="T8" fmla="*/ 342 w 1372"/>
                <a:gd name="T9" fmla="*/ 35 h 711"/>
                <a:gd name="T10" fmla="*/ 426 w 1372"/>
                <a:gd name="T11" fmla="*/ 54 h 711"/>
                <a:gd name="T12" fmla="*/ 509 w 1372"/>
                <a:gd name="T13" fmla="*/ 77 h 711"/>
                <a:gd name="T14" fmla="*/ 591 w 1372"/>
                <a:gd name="T15" fmla="*/ 102 h 711"/>
                <a:gd name="T16" fmla="*/ 671 w 1372"/>
                <a:gd name="T17" fmla="*/ 130 h 711"/>
                <a:gd name="T18" fmla="*/ 748 w 1372"/>
                <a:gd name="T19" fmla="*/ 160 h 711"/>
                <a:gd name="T20" fmla="*/ 823 w 1372"/>
                <a:gd name="T21" fmla="*/ 193 h 711"/>
                <a:gd name="T22" fmla="*/ 895 w 1372"/>
                <a:gd name="T23" fmla="*/ 229 h 711"/>
                <a:gd name="T24" fmla="*/ 964 w 1372"/>
                <a:gd name="T25" fmla="*/ 267 h 711"/>
                <a:gd name="T26" fmla="*/ 1028 w 1372"/>
                <a:gd name="T27" fmla="*/ 305 h 711"/>
                <a:gd name="T28" fmla="*/ 1088 w 1372"/>
                <a:gd name="T29" fmla="*/ 344 h 711"/>
                <a:gd name="T30" fmla="*/ 1143 w 1372"/>
                <a:gd name="T31" fmla="*/ 384 h 711"/>
                <a:gd name="T32" fmla="*/ 1194 w 1372"/>
                <a:gd name="T33" fmla="*/ 426 h 711"/>
                <a:gd name="T34" fmla="*/ 1238 w 1372"/>
                <a:gd name="T35" fmla="*/ 468 h 711"/>
                <a:gd name="T36" fmla="*/ 1277 w 1372"/>
                <a:gd name="T37" fmla="*/ 510 h 711"/>
                <a:gd name="T38" fmla="*/ 1310 w 1372"/>
                <a:gd name="T39" fmla="*/ 552 h 711"/>
                <a:gd name="T40" fmla="*/ 1337 w 1372"/>
                <a:gd name="T41" fmla="*/ 593 h 711"/>
                <a:gd name="T42" fmla="*/ 1356 w 1372"/>
                <a:gd name="T43" fmla="*/ 634 h 711"/>
                <a:gd name="T44" fmla="*/ 1367 w 1372"/>
                <a:gd name="T45" fmla="*/ 673 h 711"/>
                <a:gd name="T46" fmla="*/ 1372 w 1372"/>
                <a:gd name="T47" fmla="*/ 711 h 711"/>
                <a:gd name="T48" fmla="*/ 0 w 1372"/>
                <a:gd name="T49" fmla="*/ 711 h 711"/>
                <a:gd name="T50" fmla="*/ 0 w 1372"/>
                <a:gd name="T51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72" h="711">
                  <a:moveTo>
                    <a:pt x="0" y="0"/>
                  </a:moveTo>
                  <a:lnTo>
                    <a:pt x="85" y="2"/>
                  </a:lnTo>
                  <a:lnTo>
                    <a:pt x="171" y="9"/>
                  </a:lnTo>
                  <a:lnTo>
                    <a:pt x="256" y="20"/>
                  </a:lnTo>
                  <a:lnTo>
                    <a:pt x="342" y="35"/>
                  </a:lnTo>
                  <a:lnTo>
                    <a:pt x="426" y="54"/>
                  </a:lnTo>
                  <a:lnTo>
                    <a:pt x="509" y="77"/>
                  </a:lnTo>
                  <a:lnTo>
                    <a:pt x="591" y="102"/>
                  </a:lnTo>
                  <a:lnTo>
                    <a:pt x="671" y="130"/>
                  </a:lnTo>
                  <a:lnTo>
                    <a:pt x="748" y="160"/>
                  </a:lnTo>
                  <a:lnTo>
                    <a:pt x="823" y="193"/>
                  </a:lnTo>
                  <a:lnTo>
                    <a:pt x="895" y="229"/>
                  </a:lnTo>
                  <a:lnTo>
                    <a:pt x="964" y="267"/>
                  </a:lnTo>
                  <a:lnTo>
                    <a:pt x="1028" y="305"/>
                  </a:lnTo>
                  <a:lnTo>
                    <a:pt x="1088" y="344"/>
                  </a:lnTo>
                  <a:lnTo>
                    <a:pt x="1143" y="384"/>
                  </a:lnTo>
                  <a:lnTo>
                    <a:pt x="1194" y="426"/>
                  </a:lnTo>
                  <a:lnTo>
                    <a:pt x="1238" y="468"/>
                  </a:lnTo>
                  <a:lnTo>
                    <a:pt x="1277" y="510"/>
                  </a:lnTo>
                  <a:lnTo>
                    <a:pt x="1310" y="552"/>
                  </a:lnTo>
                  <a:lnTo>
                    <a:pt x="1337" y="593"/>
                  </a:lnTo>
                  <a:lnTo>
                    <a:pt x="1356" y="634"/>
                  </a:lnTo>
                  <a:lnTo>
                    <a:pt x="1367" y="673"/>
                  </a:lnTo>
                  <a:lnTo>
                    <a:pt x="1372" y="711"/>
                  </a:lnTo>
                  <a:lnTo>
                    <a:pt x="0" y="7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B397"/>
            </a:solidFill>
            <a:ln w="0">
              <a:solidFill>
                <a:srgbClr val="C1B39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Freeform 54"/>
            <p:cNvSpPr>
              <a:spLocks/>
            </p:cNvSpPr>
            <p:nvPr/>
          </p:nvSpPr>
          <p:spPr bwMode="auto">
            <a:xfrm>
              <a:off x="-2162173" y="1"/>
              <a:ext cx="1711324" cy="1503362"/>
            </a:xfrm>
            <a:custGeom>
              <a:avLst/>
              <a:gdLst>
                <a:gd name="T0" fmla="*/ 1953 w 3235"/>
                <a:gd name="T1" fmla="*/ 64 h 2839"/>
                <a:gd name="T2" fmla="*/ 2411 w 3235"/>
                <a:gd name="T3" fmla="*/ 263 h 2839"/>
                <a:gd name="T4" fmla="*/ 2748 w 3235"/>
                <a:gd name="T5" fmla="*/ 522 h 2839"/>
                <a:gd name="T6" fmla="*/ 2921 w 3235"/>
                <a:gd name="T7" fmla="*/ 792 h 2839"/>
                <a:gd name="T8" fmla="*/ 3107 w 3235"/>
                <a:gd name="T9" fmla="*/ 1167 h 2839"/>
                <a:gd name="T10" fmla="*/ 3229 w 3235"/>
                <a:gd name="T11" fmla="*/ 1397 h 2839"/>
                <a:gd name="T12" fmla="*/ 3153 w 3235"/>
                <a:gd name="T13" fmla="*/ 1439 h 2839"/>
                <a:gd name="T14" fmla="*/ 3024 w 3235"/>
                <a:gd name="T15" fmla="*/ 1313 h 2839"/>
                <a:gd name="T16" fmla="*/ 3012 w 3235"/>
                <a:gd name="T17" fmla="*/ 1302 h 2839"/>
                <a:gd name="T18" fmla="*/ 3068 w 3235"/>
                <a:gd name="T19" fmla="*/ 1587 h 2839"/>
                <a:gd name="T20" fmla="*/ 3065 w 3235"/>
                <a:gd name="T21" fmla="*/ 2109 h 2839"/>
                <a:gd name="T22" fmla="*/ 2927 w 3235"/>
                <a:gd name="T23" fmla="*/ 2475 h 2839"/>
                <a:gd name="T24" fmla="*/ 2711 w 3235"/>
                <a:gd name="T25" fmla="*/ 2718 h 2839"/>
                <a:gd name="T26" fmla="*/ 2557 w 3235"/>
                <a:gd name="T27" fmla="*/ 2807 h 2839"/>
                <a:gd name="T28" fmla="*/ 2607 w 3235"/>
                <a:gd name="T29" fmla="*/ 2643 h 2839"/>
                <a:gd name="T30" fmla="*/ 2633 w 3235"/>
                <a:gd name="T31" fmla="*/ 2288 h 2839"/>
                <a:gd name="T32" fmla="*/ 2598 w 3235"/>
                <a:gd name="T33" fmla="*/ 2033 h 2839"/>
                <a:gd name="T34" fmla="*/ 2565 w 3235"/>
                <a:gd name="T35" fmla="*/ 2049 h 2839"/>
                <a:gd name="T36" fmla="*/ 2502 w 3235"/>
                <a:gd name="T37" fmla="*/ 2068 h 2839"/>
                <a:gd name="T38" fmla="*/ 2441 w 3235"/>
                <a:gd name="T39" fmla="*/ 1743 h 2839"/>
                <a:gd name="T40" fmla="*/ 2300 w 3235"/>
                <a:gd name="T41" fmla="*/ 1514 h 2839"/>
                <a:gd name="T42" fmla="*/ 2219 w 3235"/>
                <a:gd name="T43" fmla="*/ 1450 h 2839"/>
                <a:gd name="T44" fmla="*/ 2246 w 3235"/>
                <a:gd name="T45" fmla="*/ 1514 h 2839"/>
                <a:gd name="T46" fmla="*/ 2203 w 3235"/>
                <a:gd name="T47" fmla="*/ 1585 h 2839"/>
                <a:gd name="T48" fmla="*/ 1798 w 3235"/>
                <a:gd name="T49" fmla="*/ 1515 h 2839"/>
                <a:gd name="T50" fmla="*/ 1550 w 3235"/>
                <a:gd name="T51" fmla="*/ 1414 h 2839"/>
                <a:gd name="T52" fmla="*/ 1539 w 3235"/>
                <a:gd name="T53" fmla="*/ 1431 h 2839"/>
                <a:gd name="T54" fmla="*/ 1564 w 3235"/>
                <a:gd name="T55" fmla="*/ 1553 h 2839"/>
                <a:gd name="T56" fmla="*/ 1368 w 3235"/>
                <a:gd name="T57" fmla="*/ 1572 h 2839"/>
                <a:gd name="T58" fmla="*/ 1056 w 3235"/>
                <a:gd name="T59" fmla="*/ 1477 h 2839"/>
                <a:gd name="T60" fmla="*/ 900 w 3235"/>
                <a:gd name="T61" fmla="*/ 1401 h 2839"/>
                <a:gd name="T62" fmla="*/ 852 w 3235"/>
                <a:gd name="T63" fmla="*/ 1504 h 2839"/>
                <a:gd name="T64" fmla="*/ 763 w 3235"/>
                <a:gd name="T65" fmla="*/ 1801 h 2839"/>
                <a:gd name="T66" fmla="*/ 733 w 3235"/>
                <a:gd name="T67" fmla="*/ 2039 h 2839"/>
                <a:gd name="T68" fmla="*/ 663 w 3235"/>
                <a:gd name="T69" fmla="*/ 1983 h 2839"/>
                <a:gd name="T70" fmla="*/ 638 w 3235"/>
                <a:gd name="T71" fmla="*/ 1949 h 2839"/>
                <a:gd name="T72" fmla="*/ 613 w 3235"/>
                <a:gd name="T73" fmla="*/ 2225 h 2839"/>
                <a:gd name="T74" fmla="*/ 647 w 3235"/>
                <a:gd name="T75" fmla="*/ 2612 h 2839"/>
                <a:gd name="T76" fmla="*/ 734 w 3235"/>
                <a:gd name="T77" fmla="*/ 2836 h 2839"/>
                <a:gd name="T78" fmla="*/ 611 w 3235"/>
                <a:gd name="T79" fmla="*/ 2779 h 2839"/>
                <a:gd name="T80" fmla="*/ 400 w 3235"/>
                <a:gd name="T81" fmla="*/ 2574 h 2839"/>
                <a:gd name="T82" fmla="*/ 233 w 3235"/>
                <a:gd name="T83" fmla="*/ 2258 h 2839"/>
                <a:gd name="T84" fmla="*/ 163 w 3235"/>
                <a:gd name="T85" fmla="*/ 1654 h 2839"/>
                <a:gd name="T86" fmla="*/ 189 w 3235"/>
                <a:gd name="T87" fmla="*/ 1170 h 2839"/>
                <a:gd name="T88" fmla="*/ 195 w 3235"/>
                <a:gd name="T89" fmla="*/ 914 h 2839"/>
                <a:gd name="T90" fmla="*/ 80 w 3235"/>
                <a:gd name="T91" fmla="*/ 875 h 2839"/>
                <a:gd name="T92" fmla="*/ 0 w 3235"/>
                <a:gd name="T93" fmla="*/ 866 h 2839"/>
                <a:gd name="T94" fmla="*/ 125 w 3235"/>
                <a:gd name="T95" fmla="*/ 734 h 2839"/>
                <a:gd name="T96" fmla="*/ 285 w 3235"/>
                <a:gd name="T97" fmla="*/ 580 h 2839"/>
                <a:gd name="T98" fmla="*/ 334 w 3235"/>
                <a:gd name="T99" fmla="*/ 393 h 2839"/>
                <a:gd name="T100" fmla="*/ 386 w 3235"/>
                <a:gd name="T101" fmla="*/ 313 h 2839"/>
                <a:gd name="T102" fmla="*/ 429 w 3235"/>
                <a:gd name="T103" fmla="*/ 481 h 2839"/>
                <a:gd name="T104" fmla="*/ 397 w 3235"/>
                <a:gd name="T105" fmla="*/ 604 h 2839"/>
                <a:gd name="T106" fmla="*/ 890 w 3235"/>
                <a:gd name="T107" fmla="*/ 156 h 2839"/>
                <a:gd name="T108" fmla="*/ 1426 w 3235"/>
                <a:gd name="T109" fmla="*/ 3 h 2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35" h="2839">
                  <a:moveTo>
                    <a:pt x="1504" y="0"/>
                  </a:moveTo>
                  <a:lnTo>
                    <a:pt x="1581" y="2"/>
                  </a:lnTo>
                  <a:lnTo>
                    <a:pt x="1657" y="7"/>
                  </a:lnTo>
                  <a:lnTo>
                    <a:pt x="1733" y="17"/>
                  </a:lnTo>
                  <a:lnTo>
                    <a:pt x="1807" y="29"/>
                  </a:lnTo>
                  <a:lnTo>
                    <a:pt x="1881" y="45"/>
                  </a:lnTo>
                  <a:lnTo>
                    <a:pt x="1953" y="64"/>
                  </a:lnTo>
                  <a:lnTo>
                    <a:pt x="2024" y="86"/>
                  </a:lnTo>
                  <a:lnTo>
                    <a:pt x="2093" y="110"/>
                  </a:lnTo>
                  <a:lnTo>
                    <a:pt x="2160" y="137"/>
                  </a:lnTo>
                  <a:lnTo>
                    <a:pt x="2226" y="166"/>
                  </a:lnTo>
                  <a:lnTo>
                    <a:pt x="2291" y="196"/>
                  </a:lnTo>
                  <a:lnTo>
                    <a:pt x="2353" y="229"/>
                  </a:lnTo>
                  <a:lnTo>
                    <a:pt x="2411" y="263"/>
                  </a:lnTo>
                  <a:lnTo>
                    <a:pt x="2468" y="298"/>
                  </a:lnTo>
                  <a:lnTo>
                    <a:pt x="2522" y="334"/>
                  </a:lnTo>
                  <a:lnTo>
                    <a:pt x="2574" y="371"/>
                  </a:lnTo>
                  <a:lnTo>
                    <a:pt x="2622" y="408"/>
                  </a:lnTo>
                  <a:lnTo>
                    <a:pt x="2668" y="446"/>
                  </a:lnTo>
                  <a:lnTo>
                    <a:pt x="2710" y="484"/>
                  </a:lnTo>
                  <a:lnTo>
                    <a:pt x="2748" y="522"/>
                  </a:lnTo>
                  <a:lnTo>
                    <a:pt x="2782" y="558"/>
                  </a:lnTo>
                  <a:lnTo>
                    <a:pt x="2813" y="595"/>
                  </a:lnTo>
                  <a:lnTo>
                    <a:pt x="2840" y="630"/>
                  </a:lnTo>
                  <a:lnTo>
                    <a:pt x="2863" y="665"/>
                  </a:lnTo>
                  <a:lnTo>
                    <a:pt x="2882" y="699"/>
                  </a:lnTo>
                  <a:lnTo>
                    <a:pt x="2896" y="730"/>
                  </a:lnTo>
                  <a:lnTo>
                    <a:pt x="2921" y="792"/>
                  </a:lnTo>
                  <a:lnTo>
                    <a:pt x="2946" y="853"/>
                  </a:lnTo>
                  <a:lnTo>
                    <a:pt x="2973" y="911"/>
                  </a:lnTo>
                  <a:lnTo>
                    <a:pt x="3001" y="967"/>
                  </a:lnTo>
                  <a:lnTo>
                    <a:pt x="3027" y="1021"/>
                  </a:lnTo>
                  <a:lnTo>
                    <a:pt x="3055" y="1072"/>
                  </a:lnTo>
                  <a:lnTo>
                    <a:pt x="3082" y="1120"/>
                  </a:lnTo>
                  <a:lnTo>
                    <a:pt x="3107" y="1167"/>
                  </a:lnTo>
                  <a:lnTo>
                    <a:pt x="3131" y="1209"/>
                  </a:lnTo>
                  <a:lnTo>
                    <a:pt x="3154" y="1249"/>
                  </a:lnTo>
                  <a:lnTo>
                    <a:pt x="3174" y="1285"/>
                  </a:lnTo>
                  <a:lnTo>
                    <a:pt x="3193" y="1319"/>
                  </a:lnTo>
                  <a:lnTo>
                    <a:pt x="3208" y="1348"/>
                  </a:lnTo>
                  <a:lnTo>
                    <a:pt x="3220" y="1375"/>
                  </a:lnTo>
                  <a:lnTo>
                    <a:pt x="3229" y="1397"/>
                  </a:lnTo>
                  <a:lnTo>
                    <a:pt x="3234" y="1415"/>
                  </a:lnTo>
                  <a:lnTo>
                    <a:pt x="3235" y="1430"/>
                  </a:lnTo>
                  <a:lnTo>
                    <a:pt x="3231" y="1442"/>
                  </a:lnTo>
                  <a:lnTo>
                    <a:pt x="3222" y="1448"/>
                  </a:lnTo>
                  <a:lnTo>
                    <a:pt x="3208" y="1450"/>
                  </a:lnTo>
                  <a:lnTo>
                    <a:pt x="3181" y="1447"/>
                  </a:lnTo>
                  <a:lnTo>
                    <a:pt x="3153" y="1439"/>
                  </a:lnTo>
                  <a:lnTo>
                    <a:pt x="3129" y="1426"/>
                  </a:lnTo>
                  <a:lnTo>
                    <a:pt x="3106" y="1410"/>
                  </a:lnTo>
                  <a:lnTo>
                    <a:pt x="3084" y="1391"/>
                  </a:lnTo>
                  <a:lnTo>
                    <a:pt x="3067" y="1371"/>
                  </a:lnTo>
                  <a:lnTo>
                    <a:pt x="3050" y="1351"/>
                  </a:lnTo>
                  <a:lnTo>
                    <a:pt x="3036" y="1330"/>
                  </a:lnTo>
                  <a:lnTo>
                    <a:pt x="3024" y="1313"/>
                  </a:lnTo>
                  <a:lnTo>
                    <a:pt x="3015" y="1296"/>
                  </a:lnTo>
                  <a:lnTo>
                    <a:pt x="3008" y="1283"/>
                  </a:lnTo>
                  <a:lnTo>
                    <a:pt x="3005" y="1275"/>
                  </a:lnTo>
                  <a:lnTo>
                    <a:pt x="3003" y="1272"/>
                  </a:lnTo>
                  <a:lnTo>
                    <a:pt x="3005" y="1276"/>
                  </a:lnTo>
                  <a:lnTo>
                    <a:pt x="3007" y="1286"/>
                  </a:lnTo>
                  <a:lnTo>
                    <a:pt x="3012" y="1302"/>
                  </a:lnTo>
                  <a:lnTo>
                    <a:pt x="3019" y="1326"/>
                  </a:lnTo>
                  <a:lnTo>
                    <a:pt x="3026" y="1356"/>
                  </a:lnTo>
                  <a:lnTo>
                    <a:pt x="3035" y="1391"/>
                  </a:lnTo>
                  <a:lnTo>
                    <a:pt x="3044" y="1431"/>
                  </a:lnTo>
                  <a:lnTo>
                    <a:pt x="3053" y="1478"/>
                  </a:lnTo>
                  <a:lnTo>
                    <a:pt x="3060" y="1530"/>
                  </a:lnTo>
                  <a:lnTo>
                    <a:pt x="3068" y="1587"/>
                  </a:lnTo>
                  <a:lnTo>
                    <a:pt x="3074" y="1649"/>
                  </a:lnTo>
                  <a:lnTo>
                    <a:pt x="3078" y="1715"/>
                  </a:lnTo>
                  <a:lnTo>
                    <a:pt x="3081" y="1786"/>
                  </a:lnTo>
                  <a:lnTo>
                    <a:pt x="3082" y="1860"/>
                  </a:lnTo>
                  <a:lnTo>
                    <a:pt x="3079" y="1940"/>
                  </a:lnTo>
                  <a:lnTo>
                    <a:pt x="3074" y="2022"/>
                  </a:lnTo>
                  <a:lnTo>
                    <a:pt x="3065" y="2109"/>
                  </a:lnTo>
                  <a:lnTo>
                    <a:pt x="3055" y="2168"/>
                  </a:lnTo>
                  <a:lnTo>
                    <a:pt x="3043" y="2224"/>
                  </a:lnTo>
                  <a:lnTo>
                    <a:pt x="3025" y="2279"/>
                  </a:lnTo>
                  <a:lnTo>
                    <a:pt x="3005" y="2331"/>
                  </a:lnTo>
                  <a:lnTo>
                    <a:pt x="2982" y="2382"/>
                  </a:lnTo>
                  <a:lnTo>
                    <a:pt x="2955" y="2430"/>
                  </a:lnTo>
                  <a:lnTo>
                    <a:pt x="2927" y="2475"/>
                  </a:lnTo>
                  <a:lnTo>
                    <a:pt x="2898" y="2519"/>
                  </a:lnTo>
                  <a:lnTo>
                    <a:pt x="2868" y="2559"/>
                  </a:lnTo>
                  <a:lnTo>
                    <a:pt x="2836" y="2597"/>
                  </a:lnTo>
                  <a:lnTo>
                    <a:pt x="2805" y="2631"/>
                  </a:lnTo>
                  <a:lnTo>
                    <a:pt x="2772" y="2664"/>
                  </a:lnTo>
                  <a:lnTo>
                    <a:pt x="2741" y="2693"/>
                  </a:lnTo>
                  <a:lnTo>
                    <a:pt x="2711" y="2718"/>
                  </a:lnTo>
                  <a:lnTo>
                    <a:pt x="2681" y="2741"/>
                  </a:lnTo>
                  <a:lnTo>
                    <a:pt x="2654" y="2761"/>
                  </a:lnTo>
                  <a:lnTo>
                    <a:pt x="2629" y="2778"/>
                  </a:lnTo>
                  <a:lnTo>
                    <a:pt x="2606" y="2791"/>
                  </a:lnTo>
                  <a:lnTo>
                    <a:pt x="2586" y="2799"/>
                  </a:lnTo>
                  <a:lnTo>
                    <a:pt x="2569" y="2806"/>
                  </a:lnTo>
                  <a:lnTo>
                    <a:pt x="2557" y="2807"/>
                  </a:lnTo>
                  <a:lnTo>
                    <a:pt x="2548" y="2806"/>
                  </a:lnTo>
                  <a:lnTo>
                    <a:pt x="2544" y="2799"/>
                  </a:lnTo>
                  <a:lnTo>
                    <a:pt x="2545" y="2791"/>
                  </a:lnTo>
                  <a:lnTo>
                    <a:pt x="2552" y="2777"/>
                  </a:lnTo>
                  <a:lnTo>
                    <a:pt x="2574" y="2735"/>
                  </a:lnTo>
                  <a:lnTo>
                    <a:pt x="2593" y="2689"/>
                  </a:lnTo>
                  <a:lnTo>
                    <a:pt x="2607" y="2643"/>
                  </a:lnTo>
                  <a:lnTo>
                    <a:pt x="2619" y="2593"/>
                  </a:lnTo>
                  <a:lnTo>
                    <a:pt x="2627" y="2541"/>
                  </a:lnTo>
                  <a:lnTo>
                    <a:pt x="2633" y="2491"/>
                  </a:lnTo>
                  <a:lnTo>
                    <a:pt x="2635" y="2439"/>
                  </a:lnTo>
                  <a:lnTo>
                    <a:pt x="2636" y="2387"/>
                  </a:lnTo>
                  <a:lnTo>
                    <a:pt x="2635" y="2336"/>
                  </a:lnTo>
                  <a:lnTo>
                    <a:pt x="2633" y="2288"/>
                  </a:lnTo>
                  <a:lnTo>
                    <a:pt x="2629" y="2240"/>
                  </a:lnTo>
                  <a:lnTo>
                    <a:pt x="2624" y="2196"/>
                  </a:lnTo>
                  <a:lnTo>
                    <a:pt x="2619" y="2155"/>
                  </a:lnTo>
                  <a:lnTo>
                    <a:pt x="2614" y="2117"/>
                  </a:lnTo>
                  <a:lnTo>
                    <a:pt x="2607" y="2084"/>
                  </a:lnTo>
                  <a:lnTo>
                    <a:pt x="2602" y="2055"/>
                  </a:lnTo>
                  <a:lnTo>
                    <a:pt x="2598" y="2033"/>
                  </a:lnTo>
                  <a:lnTo>
                    <a:pt x="2595" y="2015"/>
                  </a:lnTo>
                  <a:lnTo>
                    <a:pt x="2592" y="2005"/>
                  </a:lnTo>
                  <a:lnTo>
                    <a:pt x="2591" y="2001"/>
                  </a:lnTo>
                  <a:lnTo>
                    <a:pt x="2588" y="2012"/>
                  </a:lnTo>
                  <a:lnTo>
                    <a:pt x="2582" y="2025"/>
                  </a:lnTo>
                  <a:lnTo>
                    <a:pt x="2574" y="2038"/>
                  </a:lnTo>
                  <a:lnTo>
                    <a:pt x="2565" y="2049"/>
                  </a:lnTo>
                  <a:lnTo>
                    <a:pt x="2557" y="2060"/>
                  </a:lnTo>
                  <a:lnTo>
                    <a:pt x="2546" y="2068"/>
                  </a:lnTo>
                  <a:lnTo>
                    <a:pt x="2535" y="2074"/>
                  </a:lnTo>
                  <a:lnTo>
                    <a:pt x="2525" y="2078"/>
                  </a:lnTo>
                  <a:lnTo>
                    <a:pt x="2516" y="2079"/>
                  </a:lnTo>
                  <a:lnTo>
                    <a:pt x="2508" y="2076"/>
                  </a:lnTo>
                  <a:lnTo>
                    <a:pt x="2502" y="2068"/>
                  </a:lnTo>
                  <a:lnTo>
                    <a:pt x="2497" y="2055"/>
                  </a:lnTo>
                  <a:lnTo>
                    <a:pt x="2495" y="2038"/>
                  </a:lnTo>
                  <a:lnTo>
                    <a:pt x="2491" y="1969"/>
                  </a:lnTo>
                  <a:lnTo>
                    <a:pt x="2483" y="1905"/>
                  </a:lnTo>
                  <a:lnTo>
                    <a:pt x="2472" y="1847"/>
                  </a:lnTo>
                  <a:lnTo>
                    <a:pt x="2458" y="1792"/>
                  </a:lnTo>
                  <a:lnTo>
                    <a:pt x="2441" y="1743"/>
                  </a:lnTo>
                  <a:lnTo>
                    <a:pt x="2424" y="1697"/>
                  </a:lnTo>
                  <a:lnTo>
                    <a:pt x="2403" y="1657"/>
                  </a:lnTo>
                  <a:lnTo>
                    <a:pt x="2383" y="1621"/>
                  </a:lnTo>
                  <a:lnTo>
                    <a:pt x="2362" y="1588"/>
                  </a:lnTo>
                  <a:lnTo>
                    <a:pt x="2341" y="1559"/>
                  </a:lnTo>
                  <a:lnTo>
                    <a:pt x="2320" y="1535"/>
                  </a:lnTo>
                  <a:lnTo>
                    <a:pt x="2300" y="1514"/>
                  </a:lnTo>
                  <a:lnTo>
                    <a:pt x="2281" y="1496"/>
                  </a:lnTo>
                  <a:lnTo>
                    <a:pt x="2263" y="1481"/>
                  </a:lnTo>
                  <a:lnTo>
                    <a:pt x="2249" y="1469"/>
                  </a:lnTo>
                  <a:lnTo>
                    <a:pt x="2236" y="1461"/>
                  </a:lnTo>
                  <a:lnTo>
                    <a:pt x="2226" y="1454"/>
                  </a:lnTo>
                  <a:lnTo>
                    <a:pt x="2220" y="1450"/>
                  </a:lnTo>
                  <a:lnTo>
                    <a:pt x="2219" y="1450"/>
                  </a:lnTo>
                  <a:lnTo>
                    <a:pt x="2220" y="1452"/>
                  </a:lnTo>
                  <a:lnTo>
                    <a:pt x="2222" y="1457"/>
                  </a:lnTo>
                  <a:lnTo>
                    <a:pt x="2228" y="1464"/>
                  </a:lnTo>
                  <a:lnTo>
                    <a:pt x="2233" y="1475"/>
                  </a:lnTo>
                  <a:lnTo>
                    <a:pt x="2238" y="1487"/>
                  </a:lnTo>
                  <a:lnTo>
                    <a:pt x="2243" y="1500"/>
                  </a:lnTo>
                  <a:lnTo>
                    <a:pt x="2246" y="1514"/>
                  </a:lnTo>
                  <a:lnTo>
                    <a:pt x="2249" y="1528"/>
                  </a:lnTo>
                  <a:lnTo>
                    <a:pt x="2250" y="1542"/>
                  </a:lnTo>
                  <a:lnTo>
                    <a:pt x="2248" y="1554"/>
                  </a:lnTo>
                  <a:lnTo>
                    <a:pt x="2243" y="1566"/>
                  </a:lnTo>
                  <a:lnTo>
                    <a:pt x="2234" y="1574"/>
                  </a:lnTo>
                  <a:lnTo>
                    <a:pt x="2221" y="1581"/>
                  </a:lnTo>
                  <a:lnTo>
                    <a:pt x="2203" y="1585"/>
                  </a:lnTo>
                  <a:lnTo>
                    <a:pt x="2179" y="1586"/>
                  </a:lnTo>
                  <a:lnTo>
                    <a:pt x="2107" y="1580"/>
                  </a:lnTo>
                  <a:lnTo>
                    <a:pt x="2038" y="1569"/>
                  </a:lnTo>
                  <a:lnTo>
                    <a:pt x="1972" y="1559"/>
                  </a:lnTo>
                  <a:lnTo>
                    <a:pt x="1910" y="1545"/>
                  </a:lnTo>
                  <a:lnTo>
                    <a:pt x="1852" y="1531"/>
                  </a:lnTo>
                  <a:lnTo>
                    <a:pt x="1798" y="1515"/>
                  </a:lnTo>
                  <a:lnTo>
                    <a:pt x="1748" y="1499"/>
                  </a:lnTo>
                  <a:lnTo>
                    <a:pt x="1704" y="1482"/>
                  </a:lnTo>
                  <a:lnTo>
                    <a:pt x="1663" y="1467"/>
                  </a:lnTo>
                  <a:lnTo>
                    <a:pt x="1628" y="1452"/>
                  </a:lnTo>
                  <a:lnTo>
                    <a:pt x="1596" y="1438"/>
                  </a:lnTo>
                  <a:lnTo>
                    <a:pt x="1571" y="1425"/>
                  </a:lnTo>
                  <a:lnTo>
                    <a:pt x="1550" y="1414"/>
                  </a:lnTo>
                  <a:lnTo>
                    <a:pt x="1536" y="1406"/>
                  </a:lnTo>
                  <a:lnTo>
                    <a:pt x="1528" y="1401"/>
                  </a:lnTo>
                  <a:lnTo>
                    <a:pt x="1524" y="1399"/>
                  </a:lnTo>
                  <a:lnTo>
                    <a:pt x="1525" y="1401"/>
                  </a:lnTo>
                  <a:lnTo>
                    <a:pt x="1529" y="1409"/>
                  </a:lnTo>
                  <a:lnTo>
                    <a:pt x="1533" y="1419"/>
                  </a:lnTo>
                  <a:lnTo>
                    <a:pt x="1539" y="1431"/>
                  </a:lnTo>
                  <a:lnTo>
                    <a:pt x="1545" y="1448"/>
                  </a:lnTo>
                  <a:lnTo>
                    <a:pt x="1550" y="1464"/>
                  </a:lnTo>
                  <a:lnTo>
                    <a:pt x="1557" y="1483"/>
                  </a:lnTo>
                  <a:lnTo>
                    <a:pt x="1562" y="1501"/>
                  </a:lnTo>
                  <a:lnTo>
                    <a:pt x="1564" y="1520"/>
                  </a:lnTo>
                  <a:lnTo>
                    <a:pt x="1566" y="1537"/>
                  </a:lnTo>
                  <a:lnTo>
                    <a:pt x="1564" y="1553"/>
                  </a:lnTo>
                  <a:lnTo>
                    <a:pt x="1559" y="1566"/>
                  </a:lnTo>
                  <a:lnTo>
                    <a:pt x="1552" y="1576"/>
                  </a:lnTo>
                  <a:lnTo>
                    <a:pt x="1540" y="1583"/>
                  </a:lnTo>
                  <a:lnTo>
                    <a:pt x="1524" y="1586"/>
                  </a:lnTo>
                  <a:lnTo>
                    <a:pt x="1472" y="1583"/>
                  </a:lnTo>
                  <a:lnTo>
                    <a:pt x="1420" y="1578"/>
                  </a:lnTo>
                  <a:lnTo>
                    <a:pt x="1368" y="1572"/>
                  </a:lnTo>
                  <a:lnTo>
                    <a:pt x="1319" y="1562"/>
                  </a:lnTo>
                  <a:lnTo>
                    <a:pt x="1269" y="1550"/>
                  </a:lnTo>
                  <a:lnTo>
                    <a:pt x="1223" y="1537"/>
                  </a:lnTo>
                  <a:lnTo>
                    <a:pt x="1177" y="1523"/>
                  </a:lnTo>
                  <a:lnTo>
                    <a:pt x="1134" y="1507"/>
                  </a:lnTo>
                  <a:lnTo>
                    <a:pt x="1092" y="1492"/>
                  </a:lnTo>
                  <a:lnTo>
                    <a:pt x="1056" y="1477"/>
                  </a:lnTo>
                  <a:lnTo>
                    <a:pt x="1020" y="1462"/>
                  </a:lnTo>
                  <a:lnTo>
                    <a:pt x="990" y="1448"/>
                  </a:lnTo>
                  <a:lnTo>
                    <a:pt x="963" y="1434"/>
                  </a:lnTo>
                  <a:lnTo>
                    <a:pt x="940" y="1423"/>
                  </a:lnTo>
                  <a:lnTo>
                    <a:pt x="921" y="1413"/>
                  </a:lnTo>
                  <a:lnTo>
                    <a:pt x="907" y="1405"/>
                  </a:lnTo>
                  <a:lnTo>
                    <a:pt x="900" y="1401"/>
                  </a:lnTo>
                  <a:lnTo>
                    <a:pt x="897" y="1399"/>
                  </a:lnTo>
                  <a:lnTo>
                    <a:pt x="895" y="1402"/>
                  </a:lnTo>
                  <a:lnTo>
                    <a:pt x="891" y="1413"/>
                  </a:lnTo>
                  <a:lnTo>
                    <a:pt x="883" y="1428"/>
                  </a:lnTo>
                  <a:lnTo>
                    <a:pt x="875" y="1448"/>
                  </a:lnTo>
                  <a:lnTo>
                    <a:pt x="864" y="1473"/>
                  </a:lnTo>
                  <a:lnTo>
                    <a:pt x="852" y="1504"/>
                  </a:lnTo>
                  <a:lnTo>
                    <a:pt x="839" y="1538"/>
                  </a:lnTo>
                  <a:lnTo>
                    <a:pt x="825" y="1574"/>
                  </a:lnTo>
                  <a:lnTo>
                    <a:pt x="811" y="1616"/>
                  </a:lnTo>
                  <a:lnTo>
                    <a:pt x="799" y="1659"/>
                  </a:lnTo>
                  <a:lnTo>
                    <a:pt x="786" y="1705"/>
                  </a:lnTo>
                  <a:lnTo>
                    <a:pt x="773" y="1752"/>
                  </a:lnTo>
                  <a:lnTo>
                    <a:pt x="763" y="1801"/>
                  </a:lnTo>
                  <a:lnTo>
                    <a:pt x="754" y="1850"/>
                  </a:lnTo>
                  <a:lnTo>
                    <a:pt x="748" y="1901"/>
                  </a:lnTo>
                  <a:lnTo>
                    <a:pt x="744" y="1950"/>
                  </a:lnTo>
                  <a:lnTo>
                    <a:pt x="744" y="2001"/>
                  </a:lnTo>
                  <a:lnTo>
                    <a:pt x="743" y="2019"/>
                  </a:lnTo>
                  <a:lnTo>
                    <a:pt x="739" y="2031"/>
                  </a:lnTo>
                  <a:lnTo>
                    <a:pt x="733" y="2039"/>
                  </a:lnTo>
                  <a:lnTo>
                    <a:pt x="724" y="2041"/>
                  </a:lnTo>
                  <a:lnTo>
                    <a:pt x="715" y="2039"/>
                  </a:lnTo>
                  <a:lnTo>
                    <a:pt x="705" y="2034"/>
                  </a:lnTo>
                  <a:lnTo>
                    <a:pt x="694" y="2025"/>
                  </a:lnTo>
                  <a:lnTo>
                    <a:pt x="683" y="2012"/>
                  </a:lnTo>
                  <a:lnTo>
                    <a:pt x="673" y="1998"/>
                  </a:lnTo>
                  <a:lnTo>
                    <a:pt x="663" y="1983"/>
                  </a:lnTo>
                  <a:lnTo>
                    <a:pt x="656" y="1967"/>
                  </a:lnTo>
                  <a:lnTo>
                    <a:pt x="649" y="1949"/>
                  </a:lnTo>
                  <a:lnTo>
                    <a:pt x="645" y="1933"/>
                  </a:lnTo>
                  <a:lnTo>
                    <a:pt x="643" y="1915"/>
                  </a:lnTo>
                  <a:lnTo>
                    <a:pt x="643" y="1920"/>
                  </a:lnTo>
                  <a:lnTo>
                    <a:pt x="640" y="1931"/>
                  </a:lnTo>
                  <a:lnTo>
                    <a:pt x="638" y="1949"/>
                  </a:lnTo>
                  <a:lnTo>
                    <a:pt x="634" y="1974"/>
                  </a:lnTo>
                  <a:lnTo>
                    <a:pt x="630" y="2005"/>
                  </a:lnTo>
                  <a:lnTo>
                    <a:pt x="626" y="2040"/>
                  </a:lnTo>
                  <a:lnTo>
                    <a:pt x="621" y="2081"/>
                  </a:lnTo>
                  <a:lnTo>
                    <a:pt x="618" y="2125"/>
                  </a:lnTo>
                  <a:lnTo>
                    <a:pt x="615" y="2173"/>
                  </a:lnTo>
                  <a:lnTo>
                    <a:pt x="613" y="2225"/>
                  </a:lnTo>
                  <a:lnTo>
                    <a:pt x="613" y="2278"/>
                  </a:lnTo>
                  <a:lnTo>
                    <a:pt x="613" y="2332"/>
                  </a:lnTo>
                  <a:lnTo>
                    <a:pt x="615" y="2388"/>
                  </a:lnTo>
                  <a:lnTo>
                    <a:pt x="619" y="2445"/>
                  </a:lnTo>
                  <a:lnTo>
                    <a:pt x="625" y="2502"/>
                  </a:lnTo>
                  <a:lnTo>
                    <a:pt x="634" y="2558"/>
                  </a:lnTo>
                  <a:lnTo>
                    <a:pt x="647" y="2612"/>
                  </a:lnTo>
                  <a:lnTo>
                    <a:pt x="661" y="2665"/>
                  </a:lnTo>
                  <a:lnTo>
                    <a:pt x="680" y="2716"/>
                  </a:lnTo>
                  <a:lnTo>
                    <a:pt x="701" y="2763"/>
                  </a:lnTo>
                  <a:lnTo>
                    <a:pt x="726" y="2807"/>
                  </a:lnTo>
                  <a:lnTo>
                    <a:pt x="734" y="2821"/>
                  </a:lnTo>
                  <a:lnTo>
                    <a:pt x="737" y="2831"/>
                  </a:lnTo>
                  <a:lnTo>
                    <a:pt x="734" y="2836"/>
                  </a:lnTo>
                  <a:lnTo>
                    <a:pt x="726" y="2839"/>
                  </a:lnTo>
                  <a:lnTo>
                    <a:pt x="715" y="2837"/>
                  </a:lnTo>
                  <a:lnTo>
                    <a:pt x="701" y="2832"/>
                  </a:lnTo>
                  <a:lnTo>
                    <a:pt x="682" y="2823"/>
                  </a:lnTo>
                  <a:lnTo>
                    <a:pt x="661" y="2812"/>
                  </a:lnTo>
                  <a:lnTo>
                    <a:pt x="637" y="2797"/>
                  </a:lnTo>
                  <a:lnTo>
                    <a:pt x="611" y="2779"/>
                  </a:lnTo>
                  <a:lnTo>
                    <a:pt x="583" y="2758"/>
                  </a:lnTo>
                  <a:lnTo>
                    <a:pt x="554" y="2734"/>
                  </a:lnTo>
                  <a:lnTo>
                    <a:pt x="524" y="2707"/>
                  </a:lnTo>
                  <a:lnTo>
                    <a:pt x="494" y="2677"/>
                  </a:lnTo>
                  <a:lnTo>
                    <a:pt x="462" y="2645"/>
                  </a:lnTo>
                  <a:lnTo>
                    <a:pt x="430" y="2611"/>
                  </a:lnTo>
                  <a:lnTo>
                    <a:pt x="400" y="2574"/>
                  </a:lnTo>
                  <a:lnTo>
                    <a:pt x="371" y="2535"/>
                  </a:lnTo>
                  <a:lnTo>
                    <a:pt x="342" y="2493"/>
                  </a:lnTo>
                  <a:lnTo>
                    <a:pt x="315" y="2450"/>
                  </a:lnTo>
                  <a:lnTo>
                    <a:pt x="291" y="2405"/>
                  </a:lnTo>
                  <a:lnTo>
                    <a:pt x="268" y="2358"/>
                  </a:lnTo>
                  <a:lnTo>
                    <a:pt x="249" y="2308"/>
                  </a:lnTo>
                  <a:lnTo>
                    <a:pt x="233" y="2258"/>
                  </a:lnTo>
                  <a:lnTo>
                    <a:pt x="220" y="2206"/>
                  </a:lnTo>
                  <a:lnTo>
                    <a:pt x="203" y="2107"/>
                  </a:lnTo>
                  <a:lnTo>
                    <a:pt x="187" y="2011"/>
                  </a:lnTo>
                  <a:lnTo>
                    <a:pt x="177" y="1917"/>
                  </a:lnTo>
                  <a:lnTo>
                    <a:pt x="170" y="1826"/>
                  </a:lnTo>
                  <a:lnTo>
                    <a:pt x="166" y="1739"/>
                  </a:lnTo>
                  <a:lnTo>
                    <a:pt x="163" y="1654"/>
                  </a:lnTo>
                  <a:lnTo>
                    <a:pt x="163" y="1573"/>
                  </a:lnTo>
                  <a:lnTo>
                    <a:pt x="166" y="1496"/>
                  </a:lnTo>
                  <a:lnTo>
                    <a:pt x="168" y="1423"/>
                  </a:lnTo>
                  <a:lnTo>
                    <a:pt x="173" y="1353"/>
                  </a:lnTo>
                  <a:lnTo>
                    <a:pt x="178" y="1287"/>
                  </a:lnTo>
                  <a:lnTo>
                    <a:pt x="184" y="1225"/>
                  </a:lnTo>
                  <a:lnTo>
                    <a:pt x="189" y="1170"/>
                  </a:lnTo>
                  <a:lnTo>
                    <a:pt x="194" y="1116"/>
                  </a:lnTo>
                  <a:lnTo>
                    <a:pt x="197" y="1070"/>
                  </a:lnTo>
                  <a:lnTo>
                    <a:pt x="201" y="1028"/>
                  </a:lnTo>
                  <a:lnTo>
                    <a:pt x="203" y="991"/>
                  </a:lnTo>
                  <a:lnTo>
                    <a:pt x="203" y="959"/>
                  </a:lnTo>
                  <a:lnTo>
                    <a:pt x="200" y="934"/>
                  </a:lnTo>
                  <a:lnTo>
                    <a:pt x="195" y="914"/>
                  </a:lnTo>
                  <a:lnTo>
                    <a:pt x="186" y="900"/>
                  </a:lnTo>
                  <a:lnTo>
                    <a:pt x="170" y="885"/>
                  </a:lnTo>
                  <a:lnTo>
                    <a:pt x="153" y="876"/>
                  </a:lnTo>
                  <a:lnTo>
                    <a:pt x="134" y="871"/>
                  </a:lnTo>
                  <a:lnTo>
                    <a:pt x="116" y="870"/>
                  </a:lnTo>
                  <a:lnTo>
                    <a:pt x="97" y="871"/>
                  </a:lnTo>
                  <a:lnTo>
                    <a:pt x="80" y="875"/>
                  </a:lnTo>
                  <a:lnTo>
                    <a:pt x="62" y="878"/>
                  </a:lnTo>
                  <a:lnTo>
                    <a:pt x="47" y="882"/>
                  </a:lnTo>
                  <a:lnTo>
                    <a:pt x="33" y="885"/>
                  </a:lnTo>
                  <a:lnTo>
                    <a:pt x="20" y="885"/>
                  </a:lnTo>
                  <a:lnTo>
                    <a:pt x="10" y="884"/>
                  </a:lnTo>
                  <a:lnTo>
                    <a:pt x="4" y="877"/>
                  </a:lnTo>
                  <a:lnTo>
                    <a:pt x="0" y="866"/>
                  </a:lnTo>
                  <a:lnTo>
                    <a:pt x="1" y="851"/>
                  </a:lnTo>
                  <a:lnTo>
                    <a:pt x="10" y="833"/>
                  </a:lnTo>
                  <a:lnTo>
                    <a:pt x="25" y="815"/>
                  </a:lnTo>
                  <a:lnTo>
                    <a:pt x="46" y="796"/>
                  </a:lnTo>
                  <a:lnTo>
                    <a:pt x="70" y="776"/>
                  </a:lnTo>
                  <a:lnTo>
                    <a:pt x="96" y="756"/>
                  </a:lnTo>
                  <a:lnTo>
                    <a:pt x="125" y="734"/>
                  </a:lnTo>
                  <a:lnTo>
                    <a:pt x="154" y="713"/>
                  </a:lnTo>
                  <a:lnTo>
                    <a:pt x="184" y="690"/>
                  </a:lnTo>
                  <a:lnTo>
                    <a:pt x="211" y="667"/>
                  </a:lnTo>
                  <a:lnTo>
                    <a:pt x="237" y="643"/>
                  </a:lnTo>
                  <a:lnTo>
                    <a:pt x="259" y="620"/>
                  </a:lnTo>
                  <a:lnTo>
                    <a:pt x="273" y="601"/>
                  </a:lnTo>
                  <a:lnTo>
                    <a:pt x="285" y="580"/>
                  </a:lnTo>
                  <a:lnTo>
                    <a:pt x="295" y="556"/>
                  </a:lnTo>
                  <a:lnTo>
                    <a:pt x="304" y="529"/>
                  </a:lnTo>
                  <a:lnTo>
                    <a:pt x="310" y="501"/>
                  </a:lnTo>
                  <a:lnTo>
                    <a:pt x="318" y="474"/>
                  </a:lnTo>
                  <a:lnTo>
                    <a:pt x="323" y="446"/>
                  </a:lnTo>
                  <a:lnTo>
                    <a:pt x="328" y="419"/>
                  </a:lnTo>
                  <a:lnTo>
                    <a:pt x="334" y="393"/>
                  </a:lnTo>
                  <a:lnTo>
                    <a:pt x="339" y="370"/>
                  </a:lnTo>
                  <a:lnTo>
                    <a:pt x="344" y="348"/>
                  </a:lnTo>
                  <a:lnTo>
                    <a:pt x="351" y="332"/>
                  </a:lnTo>
                  <a:lnTo>
                    <a:pt x="358" y="319"/>
                  </a:lnTo>
                  <a:lnTo>
                    <a:pt x="366" y="310"/>
                  </a:lnTo>
                  <a:lnTo>
                    <a:pt x="375" y="309"/>
                  </a:lnTo>
                  <a:lnTo>
                    <a:pt x="386" y="313"/>
                  </a:lnTo>
                  <a:lnTo>
                    <a:pt x="397" y="324"/>
                  </a:lnTo>
                  <a:lnTo>
                    <a:pt x="413" y="346"/>
                  </a:lnTo>
                  <a:lnTo>
                    <a:pt x="423" y="370"/>
                  </a:lnTo>
                  <a:lnTo>
                    <a:pt x="429" y="396"/>
                  </a:lnTo>
                  <a:lnTo>
                    <a:pt x="432" y="424"/>
                  </a:lnTo>
                  <a:lnTo>
                    <a:pt x="432" y="453"/>
                  </a:lnTo>
                  <a:lnTo>
                    <a:pt x="429" y="481"/>
                  </a:lnTo>
                  <a:lnTo>
                    <a:pt x="424" y="509"/>
                  </a:lnTo>
                  <a:lnTo>
                    <a:pt x="419" y="534"/>
                  </a:lnTo>
                  <a:lnTo>
                    <a:pt x="413" y="557"/>
                  </a:lnTo>
                  <a:lnTo>
                    <a:pt x="408" y="576"/>
                  </a:lnTo>
                  <a:lnTo>
                    <a:pt x="402" y="590"/>
                  </a:lnTo>
                  <a:lnTo>
                    <a:pt x="399" y="600"/>
                  </a:lnTo>
                  <a:lnTo>
                    <a:pt x="397" y="604"/>
                  </a:lnTo>
                  <a:lnTo>
                    <a:pt x="463" y="518"/>
                  </a:lnTo>
                  <a:lnTo>
                    <a:pt x="530" y="441"/>
                  </a:lnTo>
                  <a:lnTo>
                    <a:pt x="600" y="371"/>
                  </a:lnTo>
                  <a:lnTo>
                    <a:pt x="671" y="308"/>
                  </a:lnTo>
                  <a:lnTo>
                    <a:pt x="743" y="251"/>
                  </a:lnTo>
                  <a:lnTo>
                    <a:pt x="815" y="200"/>
                  </a:lnTo>
                  <a:lnTo>
                    <a:pt x="890" y="156"/>
                  </a:lnTo>
                  <a:lnTo>
                    <a:pt x="966" y="118"/>
                  </a:lnTo>
                  <a:lnTo>
                    <a:pt x="1042" y="85"/>
                  </a:lnTo>
                  <a:lnTo>
                    <a:pt x="1118" y="58"/>
                  </a:lnTo>
                  <a:lnTo>
                    <a:pt x="1195" y="37"/>
                  </a:lnTo>
                  <a:lnTo>
                    <a:pt x="1272" y="21"/>
                  </a:lnTo>
                  <a:lnTo>
                    <a:pt x="1349" y="9"/>
                  </a:lnTo>
                  <a:lnTo>
                    <a:pt x="1426" y="3"/>
                  </a:lnTo>
                  <a:lnTo>
                    <a:pt x="1504" y="0"/>
                  </a:lnTo>
                  <a:close/>
                </a:path>
              </a:pathLst>
            </a:custGeom>
            <a:solidFill>
              <a:srgbClr val="684B37"/>
            </a:solidFill>
            <a:ln w="0">
              <a:solidFill>
                <a:srgbClr val="684B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Freeform 55"/>
            <p:cNvSpPr>
              <a:spLocks/>
            </p:cNvSpPr>
            <p:nvPr/>
          </p:nvSpPr>
          <p:spPr bwMode="auto">
            <a:xfrm>
              <a:off x="-1549398" y="1828800"/>
              <a:ext cx="250825" cy="368301"/>
            </a:xfrm>
            <a:custGeom>
              <a:avLst/>
              <a:gdLst>
                <a:gd name="T0" fmla="*/ 261 w 472"/>
                <a:gd name="T1" fmla="*/ 0 h 697"/>
                <a:gd name="T2" fmla="*/ 472 w 472"/>
                <a:gd name="T3" fmla="*/ 341 h 697"/>
                <a:gd name="T4" fmla="*/ 472 w 472"/>
                <a:gd name="T5" fmla="*/ 697 h 697"/>
                <a:gd name="T6" fmla="*/ 0 w 472"/>
                <a:gd name="T7" fmla="*/ 52 h 697"/>
                <a:gd name="T8" fmla="*/ 86 w 472"/>
                <a:gd name="T9" fmla="*/ 31 h 697"/>
                <a:gd name="T10" fmla="*/ 174 w 472"/>
                <a:gd name="T11" fmla="*/ 14 h 697"/>
                <a:gd name="T12" fmla="*/ 261 w 472"/>
                <a:gd name="T13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2" h="697">
                  <a:moveTo>
                    <a:pt x="261" y="0"/>
                  </a:moveTo>
                  <a:lnTo>
                    <a:pt x="472" y="341"/>
                  </a:lnTo>
                  <a:lnTo>
                    <a:pt x="472" y="697"/>
                  </a:lnTo>
                  <a:lnTo>
                    <a:pt x="0" y="52"/>
                  </a:lnTo>
                  <a:lnTo>
                    <a:pt x="86" y="31"/>
                  </a:lnTo>
                  <a:lnTo>
                    <a:pt x="174" y="14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D937C"/>
            </a:solidFill>
            <a:ln w="0">
              <a:solidFill>
                <a:srgbClr val="9D937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Freeform 56"/>
            <p:cNvSpPr>
              <a:spLocks/>
            </p:cNvSpPr>
            <p:nvPr/>
          </p:nvSpPr>
          <p:spPr bwMode="auto">
            <a:xfrm>
              <a:off x="-1298572" y="1828800"/>
              <a:ext cx="249238" cy="368301"/>
            </a:xfrm>
            <a:custGeom>
              <a:avLst/>
              <a:gdLst>
                <a:gd name="T0" fmla="*/ 212 w 472"/>
                <a:gd name="T1" fmla="*/ 0 h 697"/>
                <a:gd name="T2" fmla="*/ 299 w 472"/>
                <a:gd name="T3" fmla="*/ 14 h 697"/>
                <a:gd name="T4" fmla="*/ 386 w 472"/>
                <a:gd name="T5" fmla="*/ 31 h 697"/>
                <a:gd name="T6" fmla="*/ 472 w 472"/>
                <a:gd name="T7" fmla="*/ 52 h 697"/>
                <a:gd name="T8" fmla="*/ 0 w 472"/>
                <a:gd name="T9" fmla="*/ 697 h 697"/>
                <a:gd name="T10" fmla="*/ 0 w 472"/>
                <a:gd name="T11" fmla="*/ 341 h 697"/>
                <a:gd name="T12" fmla="*/ 212 w 472"/>
                <a:gd name="T13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2" h="697">
                  <a:moveTo>
                    <a:pt x="212" y="0"/>
                  </a:moveTo>
                  <a:lnTo>
                    <a:pt x="299" y="14"/>
                  </a:lnTo>
                  <a:lnTo>
                    <a:pt x="386" y="31"/>
                  </a:lnTo>
                  <a:lnTo>
                    <a:pt x="472" y="52"/>
                  </a:lnTo>
                  <a:lnTo>
                    <a:pt x="0" y="697"/>
                  </a:lnTo>
                  <a:lnTo>
                    <a:pt x="0" y="341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9D937C"/>
            </a:solidFill>
            <a:ln w="0">
              <a:solidFill>
                <a:srgbClr val="9D937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Freeform 57"/>
            <p:cNvSpPr>
              <a:spLocks/>
            </p:cNvSpPr>
            <p:nvPr/>
          </p:nvSpPr>
          <p:spPr bwMode="auto">
            <a:xfrm>
              <a:off x="-1447801" y="1808163"/>
              <a:ext cx="298449" cy="255588"/>
            </a:xfrm>
            <a:custGeom>
              <a:avLst/>
              <a:gdLst>
                <a:gd name="T0" fmla="*/ 252 w 565"/>
                <a:gd name="T1" fmla="*/ 0 h 483"/>
                <a:gd name="T2" fmla="*/ 298 w 565"/>
                <a:gd name="T3" fmla="*/ 1 h 483"/>
                <a:gd name="T4" fmla="*/ 342 w 565"/>
                <a:gd name="T5" fmla="*/ 4 h 483"/>
                <a:gd name="T6" fmla="*/ 384 w 565"/>
                <a:gd name="T7" fmla="*/ 8 h 483"/>
                <a:gd name="T8" fmla="*/ 423 w 565"/>
                <a:gd name="T9" fmla="*/ 13 h 483"/>
                <a:gd name="T10" fmla="*/ 457 w 565"/>
                <a:gd name="T11" fmla="*/ 19 h 483"/>
                <a:gd name="T12" fmla="*/ 489 w 565"/>
                <a:gd name="T13" fmla="*/ 27 h 483"/>
                <a:gd name="T14" fmla="*/ 514 w 565"/>
                <a:gd name="T15" fmla="*/ 33 h 483"/>
                <a:gd name="T16" fmla="*/ 536 w 565"/>
                <a:gd name="T17" fmla="*/ 38 h 483"/>
                <a:gd name="T18" fmla="*/ 552 w 565"/>
                <a:gd name="T19" fmla="*/ 43 h 483"/>
                <a:gd name="T20" fmla="*/ 561 w 565"/>
                <a:gd name="T21" fmla="*/ 47 h 483"/>
                <a:gd name="T22" fmla="*/ 565 w 565"/>
                <a:gd name="T23" fmla="*/ 47 h 483"/>
                <a:gd name="T24" fmla="*/ 282 w 565"/>
                <a:gd name="T25" fmla="*/ 483 h 483"/>
                <a:gd name="T26" fmla="*/ 0 w 565"/>
                <a:gd name="T27" fmla="*/ 48 h 483"/>
                <a:gd name="T28" fmla="*/ 51 w 565"/>
                <a:gd name="T29" fmla="*/ 30 h 483"/>
                <a:gd name="T30" fmla="*/ 103 w 565"/>
                <a:gd name="T31" fmla="*/ 16 h 483"/>
                <a:gd name="T32" fmla="*/ 153 w 565"/>
                <a:gd name="T33" fmla="*/ 8 h 483"/>
                <a:gd name="T34" fmla="*/ 203 w 565"/>
                <a:gd name="T35" fmla="*/ 3 h 483"/>
                <a:gd name="T36" fmla="*/ 252 w 565"/>
                <a:gd name="T37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5" h="483">
                  <a:moveTo>
                    <a:pt x="252" y="0"/>
                  </a:moveTo>
                  <a:lnTo>
                    <a:pt x="298" y="1"/>
                  </a:lnTo>
                  <a:lnTo>
                    <a:pt x="342" y="4"/>
                  </a:lnTo>
                  <a:lnTo>
                    <a:pt x="384" y="8"/>
                  </a:lnTo>
                  <a:lnTo>
                    <a:pt x="423" y="13"/>
                  </a:lnTo>
                  <a:lnTo>
                    <a:pt x="457" y="19"/>
                  </a:lnTo>
                  <a:lnTo>
                    <a:pt x="489" y="27"/>
                  </a:lnTo>
                  <a:lnTo>
                    <a:pt x="514" y="33"/>
                  </a:lnTo>
                  <a:lnTo>
                    <a:pt x="536" y="38"/>
                  </a:lnTo>
                  <a:lnTo>
                    <a:pt x="552" y="43"/>
                  </a:lnTo>
                  <a:lnTo>
                    <a:pt x="561" y="47"/>
                  </a:lnTo>
                  <a:lnTo>
                    <a:pt x="565" y="47"/>
                  </a:lnTo>
                  <a:lnTo>
                    <a:pt x="282" y="483"/>
                  </a:lnTo>
                  <a:lnTo>
                    <a:pt x="0" y="48"/>
                  </a:lnTo>
                  <a:lnTo>
                    <a:pt x="51" y="30"/>
                  </a:lnTo>
                  <a:lnTo>
                    <a:pt x="103" y="16"/>
                  </a:lnTo>
                  <a:lnTo>
                    <a:pt x="153" y="8"/>
                  </a:lnTo>
                  <a:lnTo>
                    <a:pt x="203" y="3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DCC9B"/>
            </a:solidFill>
            <a:ln w="0">
              <a:solidFill>
                <a:srgbClr val="FDCC9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468409" y="288358"/>
            <a:ext cx="5556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kern="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  <a:latin typeface="+mn-ea"/>
              </a:rPr>
              <a:t>금선생을</a:t>
            </a:r>
            <a:r>
              <a:rPr lang="ko-KR" altLang="en-US" sz="2800" b="1" kern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  <a:latin typeface="+mn-ea"/>
              </a:rPr>
              <a:t> 가장 선호하는 연령은</a:t>
            </a:r>
            <a:r>
              <a:rPr lang="en-US" altLang="ko-KR" sz="2800" b="1" kern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ysClr val="windowText" lastClr="000000"/>
                </a:solidFill>
                <a:latin typeface="+mn-ea"/>
              </a:rPr>
              <a:t>??</a:t>
            </a:r>
            <a:endParaRPr kumimoji="0" lang="ko-KR" altLang="en-US" sz="2800" b="1" i="0" u="none" strike="noStrike" kern="0" cap="none" spc="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364127" y="373426"/>
            <a:ext cx="37501" cy="35308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288202" y="373426"/>
            <a:ext cx="37501" cy="35308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B22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73540" y="1932354"/>
            <a:ext cx="1804606" cy="2725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비즈니스 맨, 변호사, 남자, 사업 사람들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30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539" y="1959855"/>
            <a:ext cx="1802809" cy="271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30"/>
          <p:cNvGrpSpPr/>
          <p:nvPr/>
        </p:nvGrpSpPr>
        <p:grpSpPr>
          <a:xfrm>
            <a:off x="2608202" y="3695700"/>
            <a:ext cx="6042248" cy="261610"/>
            <a:chOff x="2608202" y="3683000"/>
            <a:chExt cx="6042248" cy="261610"/>
          </a:xfrm>
        </p:grpSpPr>
        <p:sp>
          <p:nvSpPr>
            <p:cNvPr id="12" name="TextBox 11"/>
            <p:cNvSpPr txBox="1"/>
            <p:nvPr/>
          </p:nvSpPr>
          <p:spPr>
            <a:xfrm>
              <a:off x="2608202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0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77289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1</a:t>
              </a:r>
              <a:endParaRPr lang="ko-KR" altLang="en-US" sz="11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46376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2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15463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3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84550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4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53637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5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22724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6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91811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7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60898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8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29985" y="3683000"/>
              <a:ext cx="2680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9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99072" y="3683000"/>
              <a:ext cx="3513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Rix고딕 M" panose="02020603020101020101" pitchFamily="18" charset="-127"/>
                  <a:ea typeface="Rix고딕 M" panose="02020603020101020101" pitchFamily="18" charset="-127"/>
                </a:rPr>
                <a:t>10</a:t>
              </a:r>
              <a:endParaRPr lang="ko-KR" altLang="en-US" sz="11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Rix고딕 M" panose="02020603020101020101" pitchFamily="18" charset="-127"/>
                <a:ea typeface="Rix고딕 M" panose="02020603020101020101" pitchFamily="18" charset="-127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2608202" y="1932355"/>
            <a:ext cx="5389805" cy="277445"/>
          </a:xfrm>
          <a:prstGeom prst="rect">
            <a:avLst/>
          </a:prstGeom>
          <a:solidFill>
            <a:srgbClr val="E21A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Leadership</a:t>
            </a:r>
            <a:endParaRPr lang="ko-KR" altLang="en-US" sz="14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608203" y="2290308"/>
            <a:ext cx="4820718" cy="277445"/>
          </a:xfrm>
          <a:prstGeom prst="rect">
            <a:avLst/>
          </a:prstGeom>
          <a:solidFill>
            <a:srgbClr val="E21A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Management</a:t>
            </a:r>
            <a:endParaRPr lang="ko-KR" altLang="en-US" sz="1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608202" y="2648261"/>
            <a:ext cx="4251631" cy="277445"/>
          </a:xfrm>
          <a:prstGeom prst="rect">
            <a:avLst/>
          </a:prstGeom>
          <a:solidFill>
            <a:srgbClr val="E21A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Comminication</a:t>
            </a:r>
            <a:endParaRPr lang="ko-KR" altLang="en-US" sz="16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608203" y="3006214"/>
            <a:ext cx="4820718" cy="277445"/>
          </a:xfrm>
          <a:prstGeom prst="rect">
            <a:avLst/>
          </a:prstGeom>
          <a:solidFill>
            <a:srgbClr val="E21A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Co-Work</a:t>
            </a:r>
            <a:endParaRPr lang="ko-KR" altLang="en-US" sz="16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608203" y="3364167"/>
            <a:ext cx="3682544" cy="277445"/>
          </a:xfrm>
          <a:prstGeom prst="rect">
            <a:avLst/>
          </a:prstGeom>
          <a:solidFill>
            <a:srgbClr val="E21A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knowledge</a:t>
            </a:r>
            <a:endParaRPr lang="ko-KR" altLang="en-US" sz="160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06283" y="4082341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1A6D"/>
                </a:solidFill>
                <a:latin typeface="나눔고딕" pitchFamily="50" charset="-127"/>
                <a:ea typeface="나눔고딕" pitchFamily="50" charset="-127"/>
              </a:rPr>
              <a:t>업무경험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7560" y="4082341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1A6D"/>
                </a:solidFill>
                <a:latin typeface="나눔고딕" pitchFamily="50" charset="-127"/>
                <a:ea typeface="나눔고딕" pitchFamily="50" charset="-127"/>
              </a:rPr>
              <a:t>자격증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54723" y="4082341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1A6D"/>
                </a:solidFill>
                <a:latin typeface="나눔고딕" pitchFamily="50" charset="-127"/>
                <a:ea typeface="나눔고딕" pitchFamily="50" charset="-127"/>
              </a:rPr>
              <a:t>수상내역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90251" y="4451673"/>
            <a:ext cx="13821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  <a:endParaRPr lang="en-US" altLang="ko-KR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88706" y="4451673"/>
            <a:ext cx="13821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38693" y="4451673"/>
            <a:ext cx="13821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  <a:endParaRPr lang="en-US" altLang="ko-KR" sz="12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  <a:p>
            <a:pPr algn="r"/>
            <a:r>
              <a:rPr lang="ko-KR" altLang="en-US" sz="12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내용을 입력하세요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7811" y="4722258"/>
            <a:ext cx="1197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Mr. CEO</a:t>
            </a:r>
            <a:endParaRPr lang="ko-KR" altLang="en-US" sz="2000" b="1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36176" y="5031975"/>
            <a:ext cx="603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1A6D"/>
                </a:solidFill>
                <a:latin typeface="Rix고딕 M" panose="02020603020101020101" pitchFamily="18" charset="-127"/>
                <a:ea typeface="Rix고딕 M" panose="02020603020101020101" pitchFamily="18" charset="-127"/>
              </a:defRPr>
            </a:lvl1pPr>
          </a:lstStyle>
          <a:p>
            <a:r>
              <a:rPr lang="en-US" altLang="ko-KR" sz="1600">
                <a:latin typeface="나눔고딕" pitchFamily="50" charset="-127"/>
                <a:ea typeface="나눔고딕" pitchFamily="50" charset="-127"/>
              </a:rPr>
              <a:t>CEO</a:t>
            </a:r>
            <a:endParaRPr lang="ko-KR" altLang="en-US" sz="160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8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</Words>
  <Application>Microsoft Office PowerPoint</Application>
  <PresentationFormat>화면 슬라이드 쇼(4:3)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</dc:creator>
  <cp:lastModifiedBy>se</cp:lastModifiedBy>
  <cp:revision>1</cp:revision>
  <dcterms:created xsi:type="dcterms:W3CDTF">2017-06-02T07:55:27Z</dcterms:created>
  <dcterms:modified xsi:type="dcterms:W3CDTF">2017-06-02T07:57:06Z</dcterms:modified>
</cp:coreProperties>
</file>