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EC30F-66BA-434F-A9FE-A45A9856D343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8877-2090-4099-8BC0-5290B14FFB2A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2597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EC30F-66BA-434F-A9FE-A45A9856D343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8877-2090-4099-8BC0-5290B14FFB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0496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EC30F-66BA-434F-A9FE-A45A9856D343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8877-2090-4099-8BC0-5290B14FFB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7048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EC30F-66BA-434F-A9FE-A45A9856D343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8877-2090-4099-8BC0-5290B14FFB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932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EC30F-66BA-434F-A9FE-A45A9856D343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8877-2090-4099-8BC0-5290B14FFB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5605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EC30F-66BA-434F-A9FE-A45A9856D343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8877-2090-4099-8BC0-5290B14FFB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0962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EC30F-66BA-434F-A9FE-A45A9856D343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8877-2090-4099-8BC0-5290B14FFB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4779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EC30F-66BA-434F-A9FE-A45A9856D343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8877-2090-4099-8BC0-5290B14FFB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764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EC30F-66BA-434F-A9FE-A45A9856D343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8877-2090-4099-8BC0-5290B14FFB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382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EC30F-66BA-434F-A9FE-A45A9856D343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8877-2090-4099-8BC0-5290B14FFB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4640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EC30F-66BA-434F-A9FE-A45A9856D343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8877-2090-4099-8BC0-5290B14FFB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701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EC30F-66BA-434F-A9FE-A45A9856D343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8877-2090-4099-8BC0-5290B14FFB2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8552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EC30F-66BA-434F-A9FE-A45A9856D343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8877-2090-4099-8BC0-5290B14FFB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234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EC30F-66BA-434F-A9FE-A45A9856D343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8877-2090-4099-8BC0-5290B14FFB2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49233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EC30F-66BA-434F-A9FE-A45A9856D343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8877-2090-4099-8BC0-5290B14FFB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4700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EC30F-66BA-434F-A9FE-A45A9856D343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8877-2090-4099-8BC0-5290B14FFB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600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EC30F-66BA-434F-A9FE-A45A9856D343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8877-2090-4099-8BC0-5290B14FFB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3084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FCEC30F-66BA-434F-A9FE-A45A9856D343}" type="datetimeFigureOut">
              <a:rPr lang="ko-KR" altLang="en-US" smtClean="0"/>
              <a:t>2025-09-15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7BE8877-2090-4099-8BC0-5290B14FFB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34530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alpha-campus.kr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708F4C-CD64-E983-474A-0918BA6D5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0"/>
            <a:ext cx="8534400" cy="1507067"/>
          </a:xfrm>
        </p:spPr>
        <p:txBody>
          <a:bodyPr/>
          <a:lstStyle/>
          <a:p>
            <a:pPr algn="ctr"/>
            <a:r>
              <a:rPr lang="ko-KR" altLang="en-US" b="1" dirty="0"/>
              <a:t>알파캠퍼스 수강신청 안내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7ACD3BB-1003-43B1-FC8B-A383F8CF1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313" y="1371600"/>
            <a:ext cx="11231414" cy="5029200"/>
          </a:xfrm>
        </p:spPr>
        <p:txBody>
          <a:bodyPr>
            <a:normAutofit/>
          </a:bodyPr>
          <a:lstStyle/>
          <a:p>
            <a:r>
              <a:rPr lang="ko-KR" altLang="en-US" sz="2500" b="1" dirty="0"/>
              <a:t>사이트 </a:t>
            </a:r>
            <a:r>
              <a:rPr lang="en-US" altLang="ko-KR" sz="2500" b="1" dirty="0"/>
              <a:t>: </a:t>
            </a:r>
            <a:r>
              <a:rPr lang="en-US" altLang="ko-KR" sz="2500" b="1" dirty="0">
                <a:hlinkClick r:id="rId2"/>
              </a:rPr>
              <a:t>https://alpha-campus.kr/</a:t>
            </a:r>
            <a:endParaRPr lang="en-US" altLang="ko-KR" sz="2500" b="1" dirty="0"/>
          </a:p>
          <a:p>
            <a:r>
              <a:rPr lang="ko-KR" altLang="en-US" sz="2500" b="1" dirty="0"/>
              <a:t>순서</a:t>
            </a:r>
            <a:endParaRPr lang="en-US" altLang="ko-KR" sz="2500" b="1" dirty="0"/>
          </a:p>
          <a:p>
            <a:pPr marL="0" indent="0">
              <a:buNone/>
            </a:pPr>
            <a:r>
              <a:rPr lang="en-US" altLang="ko-KR" sz="2500" b="1" dirty="0"/>
              <a:t>  - </a:t>
            </a:r>
            <a:r>
              <a:rPr lang="ko-KR" altLang="en-US" sz="2500" b="1" dirty="0"/>
              <a:t>회원가입</a:t>
            </a:r>
            <a:endParaRPr lang="en-US" altLang="ko-KR" sz="2500" b="1" dirty="0"/>
          </a:p>
          <a:p>
            <a:pPr marL="0" indent="0">
              <a:buNone/>
            </a:pPr>
            <a:r>
              <a:rPr lang="en-US" altLang="ko-KR" sz="2500" b="1" dirty="0"/>
              <a:t>  - </a:t>
            </a:r>
            <a:r>
              <a:rPr lang="ko-KR" altLang="en-US" sz="2500" b="1" dirty="0"/>
              <a:t>로그인</a:t>
            </a:r>
            <a:endParaRPr lang="en-US" altLang="ko-KR" sz="2500" b="1" dirty="0"/>
          </a:p>
          <a:p>
            <a:pPr marL="0" indent="0">
              <a:buNone/>
            </a:pPr>
            <a:r>
              <a:rPr lang="en-US" altLang="ko-KR" sz="2500" b="1" dirty="0"/>
              <a:t>  - </a:t>
            </a:r>
            <a:r>
              <a:rPr lang="ko-KR" altLang="en-US" sz="2500" b="1" dirty="0"/>
              <a:t>수강과목 검색 </a:t>
            </a:r>
            <a:r>
              <a:rPr lang="en-US" altLang="ko-KR" sz="2500" b="1" dirty="0"/>
              <a:t>: </a:t>
            </a:r>
            <a:r>
              <a:rPr lang="ko-KR" altLang="en-US" sz="2500" b="1" dirty="0"/>
              <a:t>교육탐색 </a:t>
            </a:r>
            <a:r>
              <a:rPr lang="en-US" altLang="ko-KR" sz="2500" b="1" dirty="0"/>
              <a:t>- </a:t>
            </a:r>
            <a:r>
              <a:rPr lang="ko-KR" altLang="en-US" sz="2500" b="1" dirty="0"/>
              <a:t>검색</a:t>
            </a:r>
            <a:r>
              <a:rPr lang="en-US" altLang="ko-KR" sz="2500" b="1" dirty="0"/>
              <a:t>(</a:t>
            </a:r>
            <a:r>
              <a:rPr lang="ko-KR" altLang="en-US" sz="2500" b="1" dirty="0"/>
              <a:t>대학원생을 위한 연구윤리</a:t>
            </a:r>
            <a:r>
              <a:rPr lang="en-US" altLang="ko-KR" sz="2500" b="1" dirty="0"/>
              <a:t> (</a:t>
            </a:r>
            <a:r>
              <a:rPr lang="ko-KR" altLang="en-US" sz="2500" b="1" dirty="0"/>
              <a:t>인문사회계</a:t>
            </a:r>
            <a:r>
              <a:rPr lang="en-US" altLang="ko-KR" sz="2500" b="1" dirty="0"/>
              <a:t>))</a:t>
            </a:r>
          </a:p>
          <a:p>
            <a:pPr marL="0" indent="0">
              <a:buNone/>
            </a:pPr>
            <a:r>
              <a:rPr lang="en-US" altLang="ko-KR" sz="2500" b="1" dirty="0"/>
              <a:t>  - </a:t>
            </a:r>
            <a:r>
              <a:rPr lang="ko-KR" altLang="en-US" sz="2500" b="1" dirty="0"/>
              <a:t>수강신청</a:t>
            </a:r>
            <a:endParaRPr lang="en-US" altLang="ko-KR" sz="2500" b="1" dirty="0"/>
          </a:p>
          <a:p>
            <a:pPr marL="0" indent="0">
              <a:buNone/>
            </a:pPr>
            <a:r>
              <a:rPr lang="en-US" altLang="ko-KR" sz="2500" b="1" dirty="0"/>
              <a:t>  - </a:t>
            </a:r>
            <a:r>
              <a:rPr lang="ko-KR" altLang="en-US" sz="2500" b="1" dirty="0"/>
              <a:t>교육이수</a:t>
            </a:r>
            <a:endParaRPr lang="en-US" altLang="ko-KR" sz="2500" b="1" dirty="0"/>
          </a:p>
          <a:p>
            <a:pPr marL="0" indent="0">
              <a:buNone/>
            </a:pPr>
            <a:r>
              <a:rPr lang="en-US" altLang="ko-KR" sz="2500" b="1" dirty="0"/>
              <a:t>  - </a:t>
            </a:r>
            <a:r>
              <a:rPr lang="ko-KR" altLang="en-US" sz="2500" b="1" dirty="0"/>
              <a:t>수료증 발급 및 제출</a:t>
            </a:r>
          </a:p>
        </p:txBody>
      </p:sp>
    </p:spTree>
    <p:extLst>
      <p:ext uri="{BB962C8B-B14F-4D97-AF65-F5344CB8AC3E}">
        <p14:creationId xmlns:p14="http://schemas.microsoft.com/office/powerpoint/2010/main" val="902157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C07DE23-B055-681B-109D-7D70E971B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3419"/>
            <a:ext cx="12192000" cy="48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174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590F979-C532-5193-0E61-DBC686DFC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7832"/>
            <a:ext cx="12192000" cy="6002335"/>
          </a:xfrm>
          <a:prstGeom prst="rect">
            <a:avLst/>
          </a:prstGeom>
        </p:spPr>
      </p:pic>
      <p:sp>
        <p:nvSpPr>
          <p:cNvPr id="9" name="타원 8">
            <a:extLst>
              <a:ext uri="{FF2B5EF4-FFF2-40B4-BE49-F238E27FC236}">
                <a16:creationId xmlns:a16="http://schemas.microsoft.com/office/drawing/2014/main" id="{A7FD6268-38AA-1741-A879-5E47BFF29DDD}"/>
              </a:ext>
            </a:extLst>
          </p:cNvPr>
          <p:cNvSpPr/>
          <p:nvPr/>
        </p:nvSpPr>
        <p:spPr>
          <a:xfrm>
            <a:off x="3509818" y="5588000"/>
            <a:ext cx="1348509" cy="7296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3002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E732741-E50D-78EA-0A6F-70F36B20C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4670"/>
            <a:ext cx="12192000" cy="5668659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id="{A030D769-553F-6E6F-A474-0CD5097A01CA}"/>
              </a:ext>
            </a:extLst>
          </p:cNvPr>
          <p:cNvSpPr/>
          <p:nvPr/>
        </p:nvSpPr>
        <p:spPr>
          <a:xfrm>
            <a:off x="4567094" y="511176"/>
            <a:ext cx="957406" cy="4984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588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040CB2E-7397-F2DE-3F16-C0F03D4A7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229" y="390101"/>
            <a:ext cx="10145541" cy="6077798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id="{61359F23-7359-64E5-169A-42375933A4B9}"/>
              </a:ext>
            </a:extLst>
          </p:cNvPr>
          <p:cNvSpPr/>
          <p:nvPr/>
        </p:nvSpPr>
        <p:spPr>
          <a:xfrm>
            <a:off x="6453044" y="2273301"/>
            <a:ext cx="2005156" cy="4984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9046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74B92F05-FA42-7D25-A8CB-701615BC8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418" y="0"/>
            <a:ext cx="10981164" cy="6858000"/>
          </a:xfrm>
          <a:prstGeom prst="rect">
            <a:avLst/>
          </a:prstGeom>
        </p:spPr>
      </p:pic>
      <p:sp>
        <p:nvSpPr>
          <p:cNvPr id="7" name="타원 6">
            <a:extLst>
              <a:ext uri="{FF2B5EF4-FFF2-40B4-BE49-F238E27FC236}">
                <a16:creationId xmlns:a16="http://schemas.microsoft.com/office/drawing/2014/main" id="{ED83F81A-1496-B460-57DC-7CBAA9D19C99}"/>
              </a:ext>
            </a:extLst>
          </p:cNvPr>
          <p:cNvSpPr/>
          <p:nvPr/>
        </p:nvSpPr>
        <p:spPr>
          <a:xfrm>
            <a:off x="4291735" y="213592"/>
            <a:ext cx="2005156" cy="4984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488C5DED-136C-6D45-0BB9-2F08D0618ED8}"/>
              </a:ext>
            </a:extLst>
          </p:cNvPr>
          <p:cNvSpPr/>
          <p:nvPr/>
        </p:nvSpPr>
        <p:spPr>
          <a:xfrm>
            <a:off x="4180897" y="6281883"/>
            <a:ext cx="2450811" cy="4984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8530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812877B4-0679-3512-9006-F88E2A32B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039"/>
            <a:ext cx="12192000" cy="6163922"/>
          </a:xfrm>
          <a:prstGeom prst="rect">
            <a:avLst/>
          </a:prstGeom>
        </p:spPr>
      </p:pic>
      <p:sp>
        <p:nvSpPr>
          <p:cNvPr id="8" name="타원 7">
            <a:extLst>
              <a:ext uri="{FF2B5EF4-FFF2-40B4-BE49-F238E27FC236}">
                <a16:creationId xmlns:a16="http://schemas.microsoft.com/office/drawing/2014/main" id="{17575523-8C01-6081-2ADA-12C4CAB9D18B}"/>
              </a:ext>
            </a:extLst>
          </p:cNvPr>
          <p:cNvSpPr/>
          <p:nvPr/>
        </p:nvSpPr>
        <p:spPr>
          <a:xfrm>
            <a:off x="4090844" y="4924137"/>
            <a:ext cx="2005156" cy="4984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6808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CA2DE95-0294-676A-76C9-0244B928B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9694"/>
            <a:ext cx="12192000" cy="5758611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id="{E4EFC6A2-0B18-FC85-5443-B44302294606}"/>
              </a:ext>
            </a:extLst>
          </p:cNvPr>
          <p:cNvSpPr/>
          <p:nvPr/>
        </p:nvSpPr>
        <p:spPr>
          <a:xfrm>
            <a:off x="9491519" y="1968501"/>
            <a:ext cx="2005156" cy="4984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C5AA26-5AED-9316-E4A4-B901F8CA3C91}"/>
              </a:ext>
            </a:extLst>
          </p:cNvPr>
          <p:cNvSpPr txBox="1"/>
          <p:nvPr/>
        </p:nvSpPr>
        <p:spPr>
          <a:xfrm>
            <a:off x="142875" y="76200"/>
            <a:ext cx="5029200" cy="378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수강신청 및 학습</a:t>
            </a:r>
          </a:p>
        </p:txBody>
      </p:sp>
    </p:spTree>
    <p:extLst>
      <p:ext uri="{BB962C8B-B14F-4D97-AF65-F5344CB8AC3E}">
        <p14:creationId xmlns:p14="http://schemas.microsoft.com/office/powerpoint/2010/main" val="2236476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4E49392-583A-ABCB-C23B-600868088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9829"/>
            <a:ext cx="12192000" cy="4978341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id="{8E8E30F0-FDC7-DD9A-05BD-00961D361209}"/>
              </a:ext>
            </a:extLst>
          </p:cNvPr>
          <p:cNvSpPr/>
          <p:nvPr/>
        </p:nvSpPr>
        <p:spPr>
          <a:xfrm>
            <a:off x="11134725" y="4629151"/>
            <a:ext cx="809626" cy="7905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0AE914-24FE-EDBD-072F-C39A5A94EEB7}"/>
              </a:ext>
            </a:extLst>
          </p:cNvPr>
          <p:cNvSpPr txBox="1"/>
          <p:nvPr/>
        </p:nvSpPr>
        <p:spPr>
          <a:xfrm>
            <a:off x="85726" y="352425"/>
            <a:ext cx="6076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/>
              <a:t>학습 완료 후 수료증 발급</a:t>
            </a:r>
          </a:p>
        </p:txBody>
      </p:sp>
    </p:spTree>
    <p:extLst>
      <p:ext uri="{BB962C8B-B14F-4D97-AF65-F5344CB8AC3E}">
        <p14:creationId xmlns:p14="http://schemas.microsoft.com/office/powerpoint/2010/main" val="360687804"/>
      </p:ext>
    </p:extLst>
  </p:cSld>
  <p:clrMapOvr>
    <a:masterClrMapping/>
  </p:clrMapOvr>
</p:sld>
</file>

<file path=ppt/theme/theme1.xml><?xml version="1.0" encoding="utf-8"?>
<a:theme xmlns:a="http://schemas.openxmlformats.org/drawingml/2006/main" name="슬라이스">
  <a:themeElements>
    <a:clrScheme name="슬라이스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슬라이스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슬라이스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104</TotalTime>
  <Words>53</Words>
  <Application>Microsoft Office PowerPoint</Application>
  <PresentationFormat>와이드스크린</PresentationFormat>
  <Paragraphs>11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Century Gothic</vt:lpstr>
      <vt:lpstr>Wingdings 3</vt:lpstr>
      <vt:lpstr>슬라이스</vt:lpstr>
      <vt:lpstr>알파캠퍼스 수강신청 안내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박경백</dc:creator>
  <cp:lastModifiedBy>박경백</cp:lastModifiedBy>
  <cp:revision>3</cp:revision>
  <dcterms:created xsi:type="dcterms:W3CDTF">2025-09-12T05:24:10Z</dcterms:created>
  <dcterms:modified xsi:type="dcterms:W3CDTF">2025-09-15T01:21:39Z</dcterms:modified>
</cp:coreProperties>
</file>