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</p:sldIdLst>
  <p:sldSz cx="12192000" cy="6858000"/>
  <p:notesSz cx="7099300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51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10/19/2016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10/19/2016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10/19/2016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10/19/2016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10/19/2016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10/19/2016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10/19/2016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10/19/2016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10/19/2016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파노라마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10/19/2016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및 캡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10/19/2016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10/19/2016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명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10/19/2016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10/19/2016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그림 열 3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10/19/2016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10/19/2016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10/19/2016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10/19/2016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모서리가 둥근 직사각형 15"/>
          <p:cNvSpPr/>
          <p:nvPr/>
        </p:nvSpPr>
        <p:spPr>
          <a:xfrm>
            <a:off x="7966334" y="5134448"/>
            <a:ext cx="3904390" cy="46131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solidFill>
                  <a:schemeClr val="accent6">
                    <a:lumMod val="75000"/>
                  </a:schemeClr>
                </a:solidFill>
              </a:rPr>
              <a:t>들어가기전</a:t>
            </a:r>
            <a:r>
              <a:rPr lang="ko-KR" altLang="en-US" dirty="0" smtClean="0">
                <a:solidFill>
                  <a:schemeClr val="accent6">
                    <a:lumMod val="75000"/>
                  </a:schemeClr>
                </a:solidFill>
              </a:rPr>
              <a:t>  </a:t>
            </a:r>
            <a:r>
              <a:rPr lang="ko-KR" altLang="en-US" dirty="0" err="1" smtClean="0">
                <a:solidFill>
                  <a:schemeClr val="accent6">
                    <a:lumMod val="75000"/>
                  </a:schemeClr>
                </a:solidFill>
              </a:rPr>
              <a:t>신분확인할것</a:t>
            </a:r>
            <a:endParaRPr lang="ko-KR" alt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8540924" y="2829699"/>
            <a:ext cx="3329800" cy="46131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accent6">
                    <a:lumMod val="75000"/>
                  </a:schemeClr>
                </a:solidFill>
              </a:rPr>
              <a:t>2016</a:t>
            </a:r>
            <a:r>
              <a:rPr lang="ko-KR" altLang="en-US" dirty="0" smtClean="0">
                <a:solidFill>
                  <a:schemeClr val="accent6">
                    <a:lumMod val="75000"/>
                  </a:schemeClr>
                </a:solidFill>
              </a:rPr>
              <a:t>년 수시 일반전형 </a:t>
            </a:r>
            <a:r>
              <a:rPr lang="ko-KR" altLang="en-US" dirty="0" smtClean="0">
                <a:solidFill>
                  <a:schemeClr val="accent6">
                    <a:lumMod val="75000"/>
                  </a:schemeClr>
                </a:solidFill>
              </a:rPr>
              <a:t>제</a:t>
            </a:r>
            <a:r>
              <a:rPr lang="en-US" altLang="ko-KR" dirty="0" smtClean="0">
                <a:solidFill>
                  <a:schemeClr val="accent6">
                    <a:lumMod val="75000"/>
                  </a:schemeClr>
                </a:solidFill>
              </a:rPr>
              <a:t>1</a:t>
            </a:r>
            <a:r>
              <a:rPr lang="ko-KR" altLang="en-US" dirty="0" smtClean="0">
                <a:solidFill>
                  <a:schemeClr val="accent6">
                    <a:lumMod val="75000"/>
                  </a:schemeClr>
                </a:solidFill>
              </a:rPr>
              <a:t>번</a:t>
            </a:r>
            <a:endParaRPr lang="ko-KR" alt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-30290"/>
            <a:ext cx="10515600" cy="1325563"/>
          </a:xfrm>
        </p:spPr>
        <p:txBody>
          <a:bodyPr/>
          <a:lstStyle/>
          <a:p>
            <a:r>
              <a:rPr lang="ko-KR" altLang="en-US" dirty="0" smtClean="0"/>
              <a:t>실기 추첨 안내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295274"/>
            <a:ext cx="4234594" cy="2583999"/>
          </a:xfrm>
          <a:ln>
            <a:solidFill>
              <a:schemeClr val="accent5"/>
            </a:solidFill>
          </a:ln>
        </p:spPr>
        <p:txBody>
          <a:bodyPr anchor="ctr">
            <a:normAutofit fontScale="92500" lnSpcReduction="20000"/>
          </a:bodyPr>
          <a:lstStyle/>
          <a:p>
            <a:r>
              <a:rPr lang="en-US" altLang="ko-KR" sz="1400" dirty="0" smtClean="0"/>
              <a:t>1. </a:t>
            </a:r>
            <a:r>
              <a:rPr lang="ko-KR" altLang="en-US" sz="1400" dirty="0" smtClean="0"/>
              <a:t>출석확인 </a:t>
            </a:r>
            <a:r>
              <a:rPr lang="en-US" altLang="ko-KR" sz="1400" dirty="0"/>
              <a:t> </a:t>
            </a:r>
            <a:r>
              <a:rPr lang="ko-KR" altLang="en-US" sz="1400" dirty="0" smtClean="0"/>
              <a:t>및 설문조사실시</a:t>
            </a:r>
            <a:endParaRPr lang="en-US" altLang="ko-KR" sz="1400" dirty="0" smtClean="0"/>
          </a:p>
          <a:p>
            <a:r>
              <a:rPr lang="en-US" altLang="ko-KR" sz="1400" dirty="0" smtClean="0"/>
              <a:t>2. </a:t>
            </a:r>
            <a:r>
              <a:rPr lang="ko-KR" altLang="en-US" sz="1400" dirty="0" smtClean="0"/>
              <a:t>추첨 </a:t>
            </a:r>
            <a:r>
              <a:rPr lang="en-US" altLang="ko-KR" sz="1400" dirty="0" smtClean="0"/>
              <a:t>–</a:t>
            </a:r>
            <a:r>
              <a:rPr lang="ko-KR" altLang="en-US" sz="1400" dirty="0" err="1" smtClean="0"/>
              <a:t>연필뽑기</a:t>
            </a:r>
            <a:endParaRPr lang="en-US" altLang="ko-KR" sz="1400" dirty="0" smtClean="0"/>
          </a:p>
          <a:p>
            <a:r>
              <a:rPr lang="en-US" altLang="ko-KR" sz="1400" dirty="0" smtClean="0"/>
              <a:t>3. </a:t>
            </a:r>
            <a:r>
              <a:rPr lang="ko-KR" altLang="en-US" sz="1400" dirty="0" smtClean="0"/>
              <a:t>순번 작성 </a:t>
            </a:r>
            <a:endParaRPr lang="en-US" altLang="ko-KR" sz="1400" dirty="0"/>
          </a:p>
          <a:p>
            <a:pPr lvl="1"/>
            <a:r>
              <a:rPr lang="ko-KR" altLang="en-US" sz="1400" dirty="0" smtClean="0"/>
              <a:t>순번작성시 반드시 신분확인</a:t>
            </a:r>
            <a:endParaRPr lang="en-US" altLang="ko-KR" sz="1400" dirty="0" smtClean="0"/>
          </a:p>
          <a:p>
            <a:r>
              <a:rPr lang="en-US" altLang="ko-KR" sz="1400" dirty="0" smtClean="0"/>
              <a:t>4. </a:t>
            </a:r>
            <a:r>
              <a:rPr lang="ko-KR" altLang="en-US" sz="1400" dirty="0" smtClean="0"/>
              <a:t>순번복사 </a:t>
            </a:r>
            <a:r>
              <a:rPr lang="en-US" altLang="ko-KR" sz="1400" dirty="0" smtClean="0"/>
              <a:t>4</a:t>
            </a:r>
            <a:r>
              <a:rPr lang="ko-KR" altLang="en-US" sz="1400" dirty="0" smtClean="0"/>
              <a:t>부 복사</a:t>
            </a:r>
            <a:endParaRPr lang="en-US" altLang="ko-KR" sz="1400" dirty="0" smtClean="0"/>
          </a:p>
          <a:p>
            <a:pPr lvl="1"/>
            <a:r>
              <a:rPr lang="ko-KR" altLang="en-US" sz="1400" dirty="0" smtClean="0"/>
              <a:t>가</a:t>
            </a:r>
            <a:r>
              <a:rPr lang="en-US" altLang="ko-KR" sz="1400" dirty="0" smtClean="0"/>
              <a:t>.</a:t>
            </a:r>
            <a:r>
              <a:rPr lang="ko-KR" altLang="en-US" sz="1400" dirty="0" err="1" smtClean="0"/>
              <a:t>녹음하는사람</a:t>
            </a:r>
            <a:endParaRPr lang="en-US" altLang="ko-KR" sz="1400" dirty="0" smtClean="0"/>
          </a:p>
          <a:p>
            <a:pPr lvl="1"/>
            <a:r>
              <a:rPr lang="ko-KR" altLang="en-US" sz="1400" dirty="0" smtClean="0"/>
              <a:t>나</a:t>
            </a:r>
            <a:r>
              <a:rPr lang="en-US" altLang="ko-KR" sz="1400" dirty="0" smtClean="0"/>
              <a:t>.</a:t>
            </a:r>
            <a:r>
              <a:rPr lang="ko-KR" altLang="en-US" sz="1400" dirty="0" smtClean="0"/>
              <a:t>실기입구 직원</a:t>
            </a:r>
            <a:endParaRPr lang="en-US" altLang="ko-KR" sz="1400" dirty="0" smtClean="0"/>
          </a:p>
          <a:p>
            <a:pPr lvl="1"/>
            <a:r>
              <a:rPr lang="ko-KR" altLang="en-US" sz="1400" dirty="0" smtClean="0"/>
              <a:t>다</a:t>
            </a:r>
            <a:r>
              <a:rPr lang="en-US" altLang="ko-KR" sz="1400" dirty="0" smtClean="0"/>
              <a:t>. </a:t>
            </a:r>
            <a:r>
              <a:rPr lang="ko-KR" altLang="en-US" sz="1400" dirty="0" smtClean="0"/>
              <a:t>대기실 안내위원</a:t>
            </a:r>
            <a:endParaRPr lang="en-US" altLang="ko-KR" sz="1400" dirty="0" smtClean="0"/>
          </a:p>
          <a:p>
            <a:pPr lvl="1"/>
            <a:r>
              <a:rPr lang="ko-KR" altLang="en-US" sz="1400" dirty="0" smtClean="0"/>
              <a:t>라</a:t>
            </a:r>
            <a:r>
              <a:rPr lang="en-US" altLang="ko-KR" sz="1400" dirty="0" smtClean="0"/>
              <a:t>.</a:t>
            </a:r>
            <a:r>
              <a:rPr lang="ko-KR" altLang="en-US" sz="1400" dirty="0" smtClean="0"/>
              <a:t>실기입구 안내위원</a:t>
            </a:r>
            <a:endParaRPr lang="en-US" altLang="ko-KR" sz="1400" dirty="0" smtClean="0"/>
          </a:p>
          <a:p>
            <a:r>
              <a:rPr lang="en-US" altLang="ko-KR" sz="1400" dirty="0" smtClean="0"/>
              <a:t>5. </a:t>
            </a:r>
            <a:r>
              <a:rPr lang="ko-KR" altLang="en-US" sz="1400" dirty="0" smtClean="0"/>
              <a:t>원본은 </a:t>
            </a:r>
            <a:r>
              <a:rPr lang="ko-KR" altLang="en-US" sz="1400" dirty="0" smtClean="0"/>
              <a:t> 입시담당자님께 드릴 것</a:t>
            </a:r>
            <a:endParaRPr lang="en-US" altLang="ko-KR" sz="1400" dirty="0" smtClean="0"/>
          </a:p>
          <a:p>
            <a:r>
              <a:rPr lang="en-US" altLang="ko-KR" sz="1400" dirty="0" smtClean="0"/>
              <a:t>6. </a:t>
            </a:r>
            <a:r>
              <a:rPr lang="ko-KR" altLang="en-US" sz="1400" dirty="0" smtClean="0"/>
              <a:t>안내 </a:t>
            </a:r>
            <a:r>
              <a:rPr lang="en-US" altLang="ko-KR" sz="1400" dirty="0" smtClean="0"/>
              <a:t>- </a:t>
            </a:r>
            <a:r>
              <a:rPr lang="ko-KR" altLang="en-US" sz="1400" dirty="0" smtClean="0"/>
              <a:t>아래내용</a:t>
            </a:r>
            <a:endParaRPr lang="en-US" altLang="ko-KR" sz="1400" dirty="0" smtClean="0"/>
          </a:p>
        </p:txBody>
      </p:sp>
      <p:sp>
        <p:nvSpPr>
          <p:cNvPr id="6" name="모서리가 둥근 직사각형 5"/>
          <p:cNvSpPr/>
          <p:nvPr/>
        </p:nvSpPr>
        <p:spPr>
          <a:xfrm>
            <a:off x="5352882" y="1305444"/>
            <a:ext cx="3535746" cy="3727876"/>
          </a:xfrm>
          <a:prstGeom prst="roundRect">
            <a:avLst>
              <a:gd name="adj" fmla="val 5963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모서리가 둥근 직사각형 6"/>
          <p:cNvSpPr/>
          <p:nvPr/>
        </p:nvSpPr>
        <p:spPr>
          <a:xfrm>
            <a:off x="6202236" y="1686699"/>
            <a:ext cx="1837038" cy="75157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실기자</a:t>
            </a:r>
            <a:endParaRPr lang="ko-KR" altLang="en-US" dirty="0"/>
          </a:p>
        </p:txBody>
      </p:sp>
      <p:sp>
        <p:nvSpPr>
          <p:cNvPr id="8" name="모서리가 둥근 직사각형 7"/>
          <p:cNvSpPr/>
          <p:nvPr/>
        </p:nvSpPr>
        <p:spPr>
          <a:xfrm>
            <a:off x="5476449" y="2833817"/>
            <a:ext cx="1005016" cy="46131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대기자</a:t>
            </a:r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11" name="모서리가 둥근 직사각형 10"/>
          <p:cNvSpPr/>
          <p:nvPr/>
        </p:nvSpPr>
        <p:spPr>
          <a:xfrm>
            <a:off x="5505281" y="4456670"/>
            <a:ext cx="1005016" cy="46131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대기자</a:t>
            </a:r>
            <a:r>
              <a:rPr lang="en-US" altLang="ko-KR" dirty="0" smtClean="0"/>
              <a:t>2</a:t>
            </a:r>
            <a:endParaRPr lang="ko-KR" altLang="en-US" dirty="0"/>
          </a:p>
        </p:txBody>
      </p:sp>
      <p:sp>
        <p:nvSpPr>
          <p:cNvPr id="12" name="모서리가 둥근 직사각형 11"/>
          <p:cNvSpPr/>
          <p:nvPr/>
        </p:nvSpPr>
        <p:spPr>
          <a:xfrm>
            <a:off x="7626524" y="2833816"/>
            <a:ext cx="1005016" cy="461319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/>
              <a:t>녹음자</a:t>
            </a:r>
            <a:endParaRPr lang="ko-KR" altLang="en-US" dirty="0"/>
          </a:p>
        </p:txBody>
      </p:sp>
      <p:sp>
        <p:nvSpPr>
          <p:cNvPr id="13" name="모서리가 둥근 직사각형 12"/>
          <p:cNvSpPr/>
          <p:nvPr/>
        </p:nvSpPr>
        <p:spPr>
          <a:xfrm>
            <a:off x="5476449" y="3655671"/>
            <a:ext cx="3344562" cy="461319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평가자 교수</a:t>
            </a:r>
            <a:endParaRPr lang="ko-KR" altLang="en-US" dirty="0"/>
          </a:p>
        </p:txBody>
      </p:sp>
      <p:sp>
        <p:nvSpPr>
          <p:cNvPr id="14" name="모서리가 둥근 직사각형 13"/>
          <p:cNvSpPr/>
          <p:nvPr/>
        </p:nvSpPr>
        <p:spPr>
          <a:xfrm>
            <a:off x="7124016" y="5144619"/>
            <a:ext cx="1005016" cy="461319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/>
              <a:t>확인자</a:t>
            </a:r>
            <a:endParaRPr lang="ko-KR" altLang="en-US" dirty="0"/>
          </a:p>
        </p:txBody>
      </p:sp>
      <p:sp>
        <p:nvSpPr>
          <p:cNvPr id="15" name="모서리가 둥근 직사각형 14"/>
          <p:cNvSpPr/>
          <p:nvPr/>
        </p:nvSpPr>
        <p:spPr>
          <a:xfrm>
            <a:off x="5801842" y="5781548"/>
            <a:ext cx="3449595" cy="46131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대기자 </a:t>
            </a:r>
            <a:r>
              <a:rPr lang="en-US" altLang="ko-KR" dirty="0" smtClean="0"/>
              <a:t>3</a:t>
            </a:r>
            <a:r>
              <a:rPr lang="ko-KR" altLang="en-US" dirty="0" smtClean="0"/>
              <a:t>명</a:t>
            </a:r>
            <a:endParaRPr lang="ko-KR" altLang="en-US" dirty="0"/>
          </a:p>
        </p:txBody>
      </p:sp>
      <p:sp>
        <p:nvSpPr>
          <p:cNvPr id="18" name="내용 개체 틀 2"/>
          <p:cNvSpPr txBox="1">
            <a:spLocks/>
          </p:cNvSpPr>
          <p:nvPr/>
        </p:nvSpPr>
        <p:spPr>
          <a:xfrm>
            <a:off x="838199" y="4082555"/>
            <a:ext cx="4234595" cy="1209547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Font typeface="Arial" panose="020B0604020202020204" pitchFamily="34" charset="0"/>
              <a:buNone/>
            </a:pPr>
            <a:r>
              <a:rPr lang="en-US" altLang="ko-KR" sz="1800" dirty="0" smtClean="0"/>
              <a:t>※ </a:t>
            </a:r>
            <a:r>
              <a:rPr lang="ko-KR" altLang="en-US" sz="1800" dirty="0" smtClean="0"/>
              <a:t>오른쪽 </a:t>
            </a:r>
            <a:r>
              <a:rPr lang="ko-KR" altLang="en-US" sz="1800" dirty="0" err="1" smtClean="0"/>
              <a:t>실기장</a:t>
            </a:r>
            <a:r>
              <a:rPr lang="ko-KR" altLang="en-US" sz="1800" dirty="0" smtClean="0"/>
              <a:t> 안 설명과 함께</a:t>
            </a:r>
            <a:endParaRPr lang="en-US" altLang="ko-KR" sz="1800" dirty="0" smtClean="0"/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ko-KR" altLang="en-US" sz="1800" dirty="0" smtClean="0"/>
              <a:t>녹음하는 사람이  </a:t>
            </a:r>
            <a:endParaRPr lang="en-US" altLang="ko-KR" sz="1800" dirty="0" smtClean="0"/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ko-KR" altLang="en-US" sz="1800" dirty="0" smtClean="0"/>
              <a:t>녹음을 위해 순번을 부른 뒤 연주를 </a:t>
            </a:r>
            <a:r>
              <a:rPr lang="ko-KR" altLang="en-US" sz="1800" dirty="0" err="1" smtClean="0"/>
              <a:t>시작할것을</a:t>
            </a:r>
            <a:r>
              <a:rPr lang="ko-KR" altLang="en-US" sz="1800" dirty="0" smtClean="0"/>
              <a:t>  안내하세요</a:t>
            </a:r>
            <a:endParaRPr lang="en-US" altLang="ko-KR" sz="1800" dirty="0" smtClean="0"/>
          </a:p>
          <a:p>
            <a:pPr marL="457200" lvl="1" indent="0">
              <a:buFont typeface="Arial" panose="020B0604020202020204" pitchFamily="34" charset="0"/>
              <a:buNone/>
            </a:pPr>
            <a:endParaRPr lang="en-US" altLang="ko-KR" sz="1800" dirty="0"/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US" altLang="ko-KR" sz="1800" dirty="0" smtClean="0"/>
              <a:t>※</a:t>
            </a:r>
            <a:r>
              <a:rPr lang="ko-KR" altLang="en-US" sz="1800" dirty="0" err="1" smtClean="0"/>
              <a:t>녹음자는</a:t>
            </a:r>
            <a:r>
              <a:rPr lang="ko-KR" altLang="en-US" sz="1800" dirty="0" smtClean="0"/>
              <a:t> 혹시 모를 사태를 위해 핸드폰으로도 녹음을 해주세요</a:t>
            </a:r>
            <a:endParaRPr lang="en-US" altLang="ko-KR" sz="1800" dirty="0" smtClean="0"/>
          </a:p>
        </p:txBody>
      </p:sp>
      <p:sp>
        <p:nvSpPr>
          <p:cNvPr id="19" name="내용 개체 틀 2"/>
          <p:cNvSpPr txBox="1">
            <a:spLocks/>
          </p:cNvSpPr>
          <p:nvPr/>
        </p:nvSpPr>
        <p:spPr>
          <a:xfrm>
            <a:off x="872009" y="5144619"/>
            <a:ext cx="4234594" cy="1439482"/>
          </a:xfrm>
          <a:prstGeom prst="rect">
            <a:avLst/>
          </a:prstGeom>
          <a:ln>
            <a:solidFill>
              <a:schemeClr val="accent5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 err="1" smtClean="0"/>
              <a:t>실기점수표</a:t>
            </a:r>
            <a:r>
              <a:rPr lang="ko-KR" altLang="en-US" sz="1400" dirty="0" smtClean="0"/>
              <a:t> 교수사인 및 점수수정란 </a:t>
            </a:r>
            <a:r>
              <a:rPr lang="ko-KR" altLang="en-US" sz="1400" dirty="0" err="1" smtClean="0"/>
              <a:t>서명등</a:t>
            </a:r>
            <a:r>
              <a:rPr lang="ko-KR" altLang="en-US" sz="1400" dirty="0" smtClean="0"/>
              <a:t> </a:t>
            </a:r>
            <a:r>
              <a:rPr lang="ko-KR" altLang="en-US" sz="1400" dirty="0" err="1" smtClean="0"/>
              <a:t>확인할것</a:t>
            </a:r>
            <a:endParaRPr lang="en-US" altLang="ko-KR" sz="1400" dirty="0" smtClean="0"/>
          </a:p>
          <a:p>
            <a:r>
              <a:rPr lang="ko-KR" altLang="en-US" sz="1400" dirty="0" smtClean="0"/>
              <a:t>외부강사 기타소득영수증 </a:t>
            </a:r>
            <a:r>
              <a:rPr lang="ko-KR" altLang="en-US" sz="1400" dirty="0" err="1" smtClean="0"/>
              <a:t>사인받을것</a:t>
            </a:r>
            <a:endParaRPr lang="en-US" altLang="ko-KR" sz="1400" dirty="0" smtClean="0"/>
          </a:p>
          <a:p>
            <a:r>
              <a:rPr lang="ko-KR" altLang="en-US" sz="1400" dirty="0" smtClean="0"/>
              <a:t>입시부서에 서류</a:t>
            </a:r>
            <a:r>
              <a:rPr lang="en-US" altLang="ko-KR" sz="1400" dirty="0" smtClean="0"/>
              <a:t>(</a:t>
            </a:r>
            <a:r>
              <a:rPr lang="ko-KR" altLang="en-US" sz="1400" dirty="0" err="1" smtClean="0"/>
              <a:t>점수표</a:t>
            </a:r>
            <a:r>
              <a:rPr lang="en-US" altLang="ko-KR" sz="1400" dirty="0" smtClean="0"/>
              <a:t>,</a:t>
            </a:r>
            <a:r>
              <a:rPr lang="ko-KR" altLang="en-US" sz="1400" dirty="0" smtClean="0"/>
              <a:t>기타소득영수증</a:t>
            </a:r>
            <a:r>
              <a:rPr lang="en-US" altLang="ko-KR" sz="1400" dirty="0" smtClean="0"/>
              <a:t>)</a:t>
            </a:r>
            <a:r>
              <a:rPr lang="ko-KR" altLang="en-US" sz="1400" dirty="0" smtClean="0"/>
              <a:t> 반납하기</a:t>
            </a:r>
            <a:endParaRPr lang="en-US" altLang="ko-KR" sz="1400" dirty="0" smtClean="0"/>
          </a:p>
        </p:txBody>
      </p:sp>
      <p:sp>
        <p:nvSpPr>
          <p:cNvPr id="20" name="모서리가 둥근 직사각형 19"/>
          <p:cNvSpPr/>
          <p:nvPr/>
        </p:nvSpPr>
        <p:spPr>
          <a:xfrm>
            <a:off x="6129296" y="1129834"/>
            <a:ext cx="1837038" cy="371084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bg1"/>
                </a:solidFill>
              </a:rPr>
              <a:t>실기장소</a:t>
            </a:r>
            <a:endParaRPr lang="ko-KR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4444194"/>
      </p:ext>
    </p:extLst>
  </p:cSld>
  <p:clrMapOvr>
    <a:masterClrMapping/>
  </p:clrMapOvr>
</p:sld>
</file>

<file path=ppt/theme/theme1.xml><?xml version="1.0" encoding="utf-8"?>
<a:theme xmlns:a="http://schemas.openxmlformats.org/drawingml/2006/main" name="깊이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깊이</Template>
  <TotalTime>31</TotalTime>
  <Words>116</Words>
  <Application>Microsoft Office PowerPoint</Application>
  <PresentationFormat>와이드스크린</PresentationFormat>
  <Paragraphs>30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HY엽서L</vt:lpstr>
      <vt:lpstr>Arial</vt:lpstr>
      <vt:lpstr>Corbel</vt:lpstr>
      <vt:lpstr>깊이</vt:lpstr>
      <vt:lpstr>실기 추첨 안내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lee</dc:creator>
  <cp:lastModifiedBy>lee</cp:lastModifiedBy>
  <cp:revision>6</cp:revision>
  <cp:lastPrinted>2016-10-07T08:22:09Z</cp:lastPrinted>
  <dcterms:created xsi:type="dcterms:W3CDTF">2016-10-07T07:59:09Z</dcterms:created>
  <dcterms:modified xsi:type="dcterms:W3CDTF">2016-10-19T05:30:17Z</dcterms:modified>
</cp:coreProperties>
</file>