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8B55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C0A116-0C67-4E04-871A-456ED6E16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0334648-55BB-4DCA-8662-5394C685B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8A2B747-CE50-45B3-A2E3-2B8466B4C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F8B02-3094-4F15-A129-6D79CFA15AB6}" type="datetimeFigureOut">
              <a:rPr lang="ko-KR" altLang="en-US" smtClean="0"/>
              <a:t>2019-07-22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C33C688-AFF0-4E36-AD39-67AAB5177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0B546E3-3786-41CC-9E41-B31AF8A19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BF1B-5F50-44E9-B83B-AEA284458F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5792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BE6BA9-84BB-456D-AC00-028B63E3B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37C3A08-7CC0-4A97-8EDB-3E3BEC1EB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D51392-8ED6-462B-807A-9A02621E4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F8B02-3094-4F15-A129-6D79CFA15AB6}" type="datetimeFigureOut">
              <a:rPr lang="ko-KR" altLang="en-US" smtClean="0"/>
              <a:t>2019-07-22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B8A0A1C-C32D-4FDF-9504-0F87EFC63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5FE2D9-7594-418D-8B2B-907A5AC7E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BF1B-5F50-44E9-B83B-AEA284458F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3497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0ECE84-6208-41B8-9375-B5F325AC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4CEBB39-4E19-4642-B624-A4D911BA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889E47E-E5C5-470F-AC5F-B6E8786C5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F8B02-3094-4F15-A129-6D79CFA15AB6}" type="datetimeFigureOut">
              <a:rPr lang="ko-KR" altLang="en-US" smtClean="0"/>
              <a:t>2019-07-22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B31300B-D1F2-41CD-8A51-7D0011F43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76B325-6CD2-4570-94AE-00923C3C4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BF1B-5F50-44E9-B83B-AEA284458F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6253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D713C5-7F37-47A0-9842-1FC497B74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BDDD86B-D2A0-4DE8-BDC3-12FA740B85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D2C3D2C-5828-49ED-B606-F6FAFCAA3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96EE737-BA51-4F1B-845E-D56B845D5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F8B02-3094-4F15-A129-6D79CFA15AB6}" type="datetimeFigureOut">
              <a:rPr lang="ko-KR" altLang="en-US" smtClean="0"/>
              <a:t>2019-07-22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C7319E5-D1D6-4262-81CD-B9BD900B3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2B6032A-AC76-42DC-980E-1EDB77460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BF1B-5F50-44E9-B83B-AEA284458F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0524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168CF0-624C-419A-921D-3B21A151D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F5C4DD5-601D-4528-BBBE-990C8F5E9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40C84C6-FFE8-4266-BF79-86753EBFF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5786B4D-7FDE-4189-B0E3-0FED522E3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F5EF427-0C2E-4E88-B1D8-B714D1824F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F407C70-C924-49B3-B1ED-19FD6D79A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F8B02-3094-4F15-A129-6D79CFA15AB6}" type="datetimeFigureOut">
              <a:rPr lang="ko-KR" altLang="en-US" smtClean="0"/>
              <a:t>2019-07-22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D4CD1C-6526-4363-8C05-8EA7D78BB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9BF3B62-75D6-4CB1-84ED-1512FA8D8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BF1B-5F50-44E9-B83B-AEA284458F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5372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87742A-8EC0-4191-8ED4-C2D3AB6B2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070D0C3-5B43-4F18-B3F1-649D70FA9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F8B02-3094-4F15-A129-6D79CFA15AB6}" type="datetimeFigureOut">
              <a:rPr lang="ko-KR" altLang="en-US" smtClean="0"/>
              <a:t>2019-07-22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0A19E54-214D-4635-A499-4F2639A2F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CA67D59-D232-49FC-A253-30A76BA91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BF1B-5F50-44E9-B83B-AEA284458F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9294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BB23C12-652A-4685-91EF-DED0F7DBB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F8B02-3094-4F15-A129-6D79CFA15AB6}" type="datetimeFigureOut">
              <a:rPr lang="ko-KR" altLang="en-US" smtClean="0"/>
              <a:t>2019-07-22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076D6D9-EEE2-42E8-B110-AA8C9A8CC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B23CEFF-C14D-4EA7-A719-16D82E71A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BF1B-5F50-44E9-B83B-AEA284458F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281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DE085-F231-4EEA-9AAD-C3BBBD117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E664511-0A28-47EE-97D1-2AC109BF9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007A505-419A-44D8-836F-5FF967DE93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7999D67-4B41-41FF-8F28-024AEDA2F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F8B02-3094-4F15-A129-6D79CFA15AB6}" type="datetimeFigureOut">
              <a:rPr lang="ko-KR" altLang="en-US" smtClean="0"/>
              <a:t>2019-07-22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256AA0D-ADFB-4587-831D-ED263E093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E69E213-8A01-4452-B717-F3FDB539F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BF1B-5F50-44E9-B83B-AEA284458F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8140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B9C05C-D0BB-4F6E-BA15-78B3A22BF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E5DED98-52C0-4D7D-85ED-F72F76E524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1005997-7B3C-40D5-918D-F0A219860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1836849-B4B7-4576-A1DC-6A8BD2526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F8B02-3094-4F15-A129-6D79CFA15AB6}" type="datetimeFigureOut">
              <a:rPr lang="ko-KR" altLang="en-US" smtClean="0"/>
              <a:t>2019-07-22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57CF288-42DC-4DC3-8896-331EA14C6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E9DC9F1-A299-4F77-9E22-FE372912A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BF1B-5F50-44E9-B83B-AEA284458F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696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E0137F-C400-419D-8E5E-A6060C5CA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6D02F0E-A8F6-40EC-AE33-FE68F4462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C93B434-81D7-4C17-8A89-413BC4311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F8B02-3094-4F15-A129-6D79CFA15AB6}" type="datetimeFigureOut">
              <a:rPr lang="ko-KR" altLang="en-US" smtClean="0"/>
              <a:t>2019-07-22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A044CAA-DB62-444E-84DC-2F72E6716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971430B-2B33-4422-A872-EE798F0B9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BF1B-5F50-44E9-B83B-AEA284458F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0094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2E823B8-C6BD-4020-A1DB-51B215235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18B0D27-D677-4622-8922-926BD86D22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BCE66E-4DAE-4AD3-AFB9-E5F98F54F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F8B02-3094-4F15-A129-6D79CFA15AB6}" type="datetimeFigureOut">
              <a:rPr lang="ko-KR" altLang="en-US" smtClean="0"/>
              <a:t>2019-07-22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28976DA-E749-4CAF-9C12-81508CAD3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4072FE-8FD5-4461-B433-5BA9B8DE8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BF1B-5F50-44E9-B83B-AEA284458F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9640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49C22DE-3372-4C84-BAA4-CB2E03AEA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DA3C8C-0086-440F-B8E0-E36D74004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BD196DD-9C82-473F-BE5A-C2764C8923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F8B02-3094-4F15-A129-6D79CFA15AB6}" type="datetimeFigureOut">
              <a:rPr lang="ko-KR" altLang="en-US" smtClean="0"/>
              <a:t>2019-07-22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3106E8-B8C5-4F87-B56B-DBC1245AFB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F667343-658B-440A-BB1B-6356389F2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0BF1B-5F50-44E9-B83B-AEA284458F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70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920F1E6-B8FB-4418-8A0C-1F08AF6054CE}"/>
              </a:ext>
            </a:extLst>
          </p:cNvPr>
          <p:cNvGrpSpPr/>
          <p:nvPr/>
        </p:nvGrpSpPr>
        <p:grpSpPr>
          <a:xfrm>
            <a:off x="269201" y="501242"/>
            <a:ext cx="6551802" cy="5855516"/>
            <a:chOff x="269201" y="501242"/>
            <a:chExt cx="6551802" cy="5855516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9CF2CE83-901F-4796-9152-7F52B89814FA}"/>
                </a:ext>
              </a:extLst>
            </p:cNvPr>
            <p:cNvSpPr/>
            <p:nvPr/>
          </p:nvSpPr>
          <p:spPr>
            <a:xfrm>
              <a:off x="269201" y="501242"/>
              <a:ext cx="6551802" cy="585551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자유형: 도형 28">
              <a:extLst>
                <a:ext uri="{FF2B5EF4-FFF2-40B4-BE49-F238E27FC236}">
                  <a16:creationId xmlns:a16="http://schemas.microsoft.com/office/drawing/2014/main" id="{6E965AFC-F2B4-45A6-9AAD-4683C24CBDF0}"/>
                </a:ext>
              </a:extLst>
            </p:cNvPr>
            <p:cNvSpPr/>
            <p:nvPr/>
          </p:nvSpPr>
          <p:spPr>
            <a:xfrm>
              <a:off x="2274787" y="2054114"/>
              <a:ext cx="1350628" cy="3005919"/>
            </a:xfrm>
            <a:custGeom>
              <a:avLst/>
              <a:gdLst>
                <a:gd name="connsiteX0" fmla="*/ 0 w 1350628"/>
                <a:gd name="connsiteY0" fmla="*/ 33556 h 3028426"/>
                <a:gd name="connsiteX1" fmla="*/ 285226 w 1350628"/>
                <a:gd name="connsiteY1" fmla="*/ 0 h 3028426"/>
                <a:gd name="connsiteX2" fmla="*/ 973123 w 1350628"/>
                <a:gd name="connsiteY2" fmla="*/ 41945 h 3028426"/>
                <a:gd name="connsiteX3" fmla="*/ 1350628 w 1350628"/>
                <a:gd name="connsiteY3" fmla="*/ 151002 h 3028426"/>
                <a:gd name="connsiteX4" fmla="*/ 1333850 w 1350628"/>
                <a:gd name="connsiteY4" fmla="*/ 1803634 h 3028426"/>
                <a:gd name="connsiteX5" fmla="*/ 1191237 w 1350628"/>
                <a:gd name="connsiteY5" fmla="*/ 2558643 h 3028426"/>
                <a:gd name="connsiteX6" fmla="*/ 1023457 w 1350628"/>
                <a:gd name="connsiteY6" fmla="*/ 2877424 h 3028426"/>
                <a:gd name="connsiteX7" fmla="*/ 838899 w 1350628"/>
                <a:gd name="connsiteY7" fmla="*/ 3028426 h 3028426"/>
                <a:gd name="connsiteX8" fmla="*/ 8389 w 1350628"/>
                <a:gd name="connsiteY8" fmla="*/ 2885813 h 3028426"/>
                <a:gd name="connsiteX9" fmla="*/ 25167 w 1350628"/>
                <a:gd name="connsiteY9" fmla="*/ 2684478 h 3028426"/>
                <a:gd name="connsiteX10" fmla="*/ 813732 w 1350628"/>
                <a:gd name="connsiteY10" fmla="*/ 2793534 h 3028426"/>
                <a:gd name="connsiteX11" fmla="*/ 922789 w 1350628"/>
                <a:gd name="connsiteY11" fmla="*/ 2659311 h 3028426"/>
                <a:gd name="connsiteX12" fmla="*/ 998290 w 1350628"/>
                <a:gd name="connsiteY12" fmla="*/ 1736522 h 3028426"/>
                <a:gd name="connsiteX13" fmla="*/ 872455 w 1350628"/>
                <a:gd name="connsiteY13" fmla="*/ 1585520 h 3028426"/>
                <a:gd name="connsiteX14" fmla="*/ 285226 w 1350628"/>
                <a:gd name="connsiteY14" fmla="*/ 1535186 h 3028426"/>
                <a:gd name="connsiteX15" fmla="*/ 260059 w 1350628"/>
                <a:gd name="connsiteY15" fmla="*/ 1157681 h 3028426"/>
                <a:gd name="connsiteX16" fmla="*/ 419450 w 1350628"/>
                <a:gd name="connsiteY16" fmla="*/ 880845 h 3028426"/>
                <a:gd name="connsiteX17" fmla="*/ 444616 w 1350628"/>
                <a:gd name="connsiteY17" fmla="*/ 654342 h 3028426"/>
                <a:gd name="connsiteX18" fmla="*/ 0 w 1350628"/>
                <a:gd name="connsiteY18" fmla="*/ 33556 h 3028426"/>
                <a:gd name="connsiteX0" fmla="*/ 0 w 1350628"/>
                <a:gd name="connsiteY0" fmla="*/ 33556 h 3028426"/>
                <a:gd name="connsiteX1" fmla="*/ 285226 w 1350628"/>
                <a:gd name="connsiteY1" fmla="*/ 0 h 3028426"/>
                <a:gd name="connsiteX2" fmla="*/ 973123 w 1350628"/>
                <a:gd name="connsiteY2" fmla="*/ 41945 h 3028426"/>
                <a:gd name="connsiteX3" fmla="*/ 1350628 w 1350628"/>
                <a:gd name="connsiteY3" fmla="*/ 211962 h 3028426"/>
                <a:gd name="connsiteX4" fmla="*/ 1333850 w 1350628"/>
                <a:gd name="connsiteY4" fmla="*/ 1803634 h 3028426"/>
                <a:gd name="connsiteX5" fmla="*/ 1191237 w 1350628"/>
                <a:gd name="connsiteY5" fmla="*/ 2558643 h 3028426"/>
                <a:gd name="connsiteX6" fmla="*/ 1023457 w 1350628"/>
                <a:gd name="connsiteY6" fmla="*/ 2877424 h 3028426"/>
                <a:gd name="connsiteX7" fmla="*/ 838899 w 1350628"/>
                <a:gd name="connsiteY7" fmla="*/ 3028426 h 3028426"/>
                <a:gd name="connsiteX8" fmla="*/ 8389 w 1350628"/>
                <a:gd name="connsiteY8" fmla="*/ 2885813 h 3028426"/>
                <a:gd name="connsiteX9" fmla="*/ 25167 w 1350628"/>
                <a:gd name="connsiteY9" fmla="*/ 2684478 h 3028426"/>
                <a:gd name="connsiteX10" fmla="*/ 813732 w 1350628"/>
                <a:gd name="connsiteY10" fmla="*/ 2793534 h 3028426"/>
                <a:gd name="connsiteX11" fmla="*/ 922789 w 1350628"/>
                <a:gd name="connsiteY11" fmla="*/ 2659311 h 3028426"/>
                <a:gd name="connsiteX12" fmla="*/ 998290 w 1350628"/>
                <a:gd name="connsiteY12" fmla="*/ 1736522 h 3028426"/>
                <a:gd name="connsiteX13" fmla="*/ 872455 w 1350628"/>
                <a:gd name="connsiteY13" fmla="*/ 1585520 h 3028426"/>
                <a:gd name="connsiteX14" fmla="*/ 285226 w 1350628"/>
                <a:gd name="connsiteY14" fmla="*/ 1535186 h 3028426"/>
                <a:gd name="connsiteX15" fmla="*/ 260059 w 1350628"/>
                <a:gd name="connsiteY15" fmla="*/ 1157681 h 3028426"/>
                <a:gd name="connsiteX16" fmla="*/ 419450 w 1350628"/>
                <a:gd name="connsiteY16" fmla="*/ 880845 h 3028426"/>
                <a:gd name="connsiteX17" fmla="*/ 444616 w 1350628"/>
                <a:gd name="connsiteY17" fmla="*/ 654342 h 3028426"/>
                <a:gd name="connsiteX18" fmla="*/ 0 w 1350628"/>
                <a:gd name="connsiteY18" fmla="*/ 33556 h 3028426"/>
                <a:gd name="connsiteX0" fmla="*/ 0 w 1350628"/>
                <a:gd name="connsiteY0" fmla="*/ 33556 h 3028426"/>
                <a:gd name="connsiteX1" fmla="*/ 285226 w 1350628"/>
                <a:gd name="connsiteY1" fmla="*/ 0 h 3028426"/>
                <a:gd name="connsiteX2" fmla="*/ 973123 w 1350628"/>
                <a:gd name="connsiteY2" fmla="*/ 41945 h 3028426"/>
                <a:gd name="connsiteX3" fmla="*/ 1350628 w 1350628"/>
                <a:gd name="connsiteY3" fmla="*/ 211962 h 3028426"/>
                <a:gd name="connsiteX4" fmla="*/ 1333850 w 1350628"/>
                <a:gd name="connsiteY4" fmla="*/ 1803634 h 3028426"/>
                <a:gd name="connsiteX5" fmla="*/ 1191237 w 1350628"/>
                <a:gd name="connsiteY5" fmla="*/ 2558643 h 3028426"/>
                <a:gd name="connsiteX6" fmla="*/ 1053937 w 1350628"/>
                <a:gd name="connsiteY6" fmla="*/ 2816464 h 3028426"/>
                <a:gd name="connsiteX7" fmla="*/ 838899 w 1350628"/>
                <a:gd name="connsiteY7" fmla="*/ 3028426 h 3028426"/>
                <a:gd name="connsiteX8" fmla="*/ 8389 w 1350628"/>
                <a:gd name="connsiteY8" fmla="*/ 2885813 h 3028426"/>
                <a:gd name="connsiteX9" fmla="*/ 25167 w 1350628"/>
                <a:gd name="connsiteY9" fmla="*/ 2684478 h 3028426"/>
                <a:gd name="connsiteX10" fmla="*/ 813732 w 1350628"/>
                <a:gd name="connsiteY10" fmla="*/ 2793534 h 3028426"/>
                <a:gd name="connsiteX11" fmla="*/ 922789 w 1350628"/>
                <a:gd name="connsiteY11" fmla="*/ 2659311 h 3028426"/>
                <a:gd name="connsiteX12" fmla="*/ 998290 w 1350628"/>
                <a:gd name="connsiteY12" fmla="*/ 1736522 h 3028426"/>
                <a:gd name="connsiteX13" fmla="*/ 872455 w 1350628"/>
                <a:gd name="connsiteY13" fmla="*/ 1585520 h 3028426"/>
                <a:gd name="connsiteX14" fmla="*/ 285226 w 1350628"/>
                <a:gd name="connsiteY14" fmla="*/ 1535186 h 3028426"/>
                <a:gd name="connsiteX15" fmla="*/ 260059 w 1350628"/>
                <a:gd name="connsiteY15" fmla="*/ 1157681 h 3028426"/>
                <a:gd name="connsiteX16" fmla="*/ 419450 w 1350628"/>
                <a:gd name="connsiteY16" fmla="*/ 880845 h 3028426"/>
                <a:gd name="connsiteX17" fmla="*/ 444616 w 1350628"/>
                <a:gd name="connsiteY17" fmla="*/ 654342 h 3028426"/>
                <a:gd name="connsiteX18" fmla="*/ 0 w 1350628"/>
                <a:gd name="connsiteY18" fmla="*/ 33556 h 3028426"/>
                <a:gd name="connsiteX0" fmla="*/ 0 w 1350628"/>
                <a:gd name="connsiteY0" fmla="*/ 33556 h 2997946"/>
                <a:gd name="connsiteX1" fmla="*/ 285226 w 1350628"/>
                <a:gd name="connsiteY1" fmla="*/ 0 h 2997946"/>
                <a:gd name="connsiteX2" fmla="*/ 973123 w 1350628"/>
                <a:gd name="connsiteY2" fmla="*/ 41945 h 2997946"/>
                <a:gd name="connsiteX3" fmla="*/ 1350628 w 1350628"/>
                <a:gd name="connsiteY3" fmla="*/ 211962 h 2997946"/>
                <a:gd name="connsiteX4" fmla="*/ 1333850 w 1350628"/>
                <a:gd name="connsiteY4" fmla="*/ 1803634 h 2997946"/>
                <a:gd name="connsiteX5" fmla="*/ 1191237 w 1350628"/>
                <a:gd name="connsiteY5" fmla="*/ 2558643 h 2997946"/>
                <a:gd name="connsiteX6" fmla="*/ 1053937 w 1350628"/>
                <a:gd name="connsiteY6" fmla="*/ 2816464 h 2997946"/>
                <a:gd name="connsiteX7" fmla="*/ 816039 w 1350628"/>
                <a:gd name="connsiteY7" fmla="*/ 2997946 h 2997946"/>
                <a:gd name="connsiteX8" fmla="*/ 8389 w 1350628"/>
                <a:gd name="connsiteY8" fmla="*/ 2885813 h 2997946"/>
                <a:gd name="connsiteX9" fmla="*/ 25167 w 1350628"/>
                <a:gd name="connsiteY9" fmla="*/ 2684478 h 2997946"/>
                <a:gd name="connsiteX10" fmla="*/ 813732 w 1350628"/>
                <a:gd name="connsiteY10" fmla="*/ 2793534 h 2997946"/>
                <a:gd name="connsiteX11" fmla="*/ 922789 w 1350628"/>
                <a:gd name="connsiteY11" fmla="*/ 2659311 h 2997946"/>
                <a:gd name="connsiteX12" fmla="*/ 998290 w 1350628"/>
                <a:gd name="connsiteY12" fmla="*/ 1736522 h 2997946"/>
                <a:gd name="connsiteX13" fmla="*/ 872455 w 1350628"/>
                <a:gd name="connsiteY13" fmla="*/ 1585520 h 2997946"/>
                <a:gd name="connsiteX14" fmla="*/ 285226 w 1350628"/>
                <a:gd name="connsiteY14" fmla="*/ 1535186 h 2997946"/>
                <a:gd name="connsiteX15" fmla="*/ 260059 w 1350628"/>
                <a:gd name="connsiteY15" fmla="*/ 1157681 h 2997946"/>
                <a:gd name="connsiteX16" fmla="*/ 419450 w 1350628"/>
                <a:gd name="connsiteY16" fmla="*/ 880845 h 2997946"/>
                <a:gd name="connsiteX17" fmla="*/ 444616 w 1350628"/>
                <a:gd name="connsiteY17" fmla="*/ 654342 h 2997946"/>
                <a:gd name="connsiteX18" fmla="*/ 0 w 1350628"/>
                <a:gd name="connsiteY18" fmla="*/ 33556 h 2997946"/>
                <a:gd name="connsiteX0" fmla="*/ 0 w 1350628"/>
                <a:gd name="connsiteY0" fmla="*/ 33556 h 3005919"/>
                <a:gd name="connsiteX1" fmla="*/ 285226 w 1350628"/>
                <a:gd name="connsiteY1" fmla="*/ 0 h 3005919"/>
                <a:gd name="connsiteX2" fmla="*/ 973123 w 1350628"/>
                <a:gd name="connsiteY2" fmla="*/ 41945 h 3005919"/>
                <a:gd name="connsiteX3" fmla="*/ 1350628 w 1350628"/>
                <a:gd name="connsiteY3" fmla="*/ 211962 h 3005919"/>
                <a:gd name="connsiteX4" fmla="*/ 1333850 w 1350628"/>
                <a:gd name="connsiteY4" fmla="*/ 1803634 h 3005919"/>
                <a:gd name="connsiteX5" fmla="*/ 1191237 w 1350628"/>
                <a:gd name="connsiteY5" fmla="*/ 2558643 h 3005919"/>
                <a:gd name="connsiteX6" fmla="*/ 1053937 w 1350628"/>
                <a:gd name="connsiteY6" fmla="*/ 2816464 h 3005919"/>
                <a:gd name="connsiteX7" fmla="*/ 816039 w 1350628"/>
                <a:gd name="connsiteY7" fmla="*/ 2997946 h 3005919"/>
                <a:gd name="connsiteX8" fmla="*/ 8389 w 1350628"/>
                <a:gd name="connsiteY8" fmla="*/ 2885813 h 3005919"/>
                <a:gd name="connsiteX9" fmla="*/ 25167 w 1350628"/>
                <a:gd name="connsiteY9" fmla="*/ 2684478 h 3005919"/>
                <a:gd name="connsiteX10" fmla="*/ 813732 w 1350628"/>
                <a:gd name="connsiteY10" fmla="*/ 2793534 h 3005919"/>
                <a:gd name="connsiteX11" fmla="*/ 922789 w 1350628"/>
                <a:gd name="connsiteY11" fmla="*/ 2659311 h 3005919"/>
                <a:gd name="connsiteX12" fmla="*/ 998290 w 1350628"/>
                <a:gd name="connsiteY12" fmla="*/ 1736522 h 3005919"/>
                <a:gd name="connsiteX13" fmla="*/ 872455 w 1350628"/>
                <a:gd name="connsiteY13" fmla="*/ 1585520 h 3005919"/>
                <a:gd name="connsiteX14" fmla="*/ 285226 w 1350628"/>
                <a:gd name="connsiteY14" fmla="*/ 1535186 h 3005919"/>
                <a:gd name="connsiteX15" fmla="*/ 260059 w 1350628"/>
                <a:gd name="connsiteY15" fmla="*/ 1157681 h 3005919"/>
                <a:gd name="connsiteX16" fmla="*/ 419450 w 1350628"/>
                <a:gd name="connsiteY16" fmla="*/ 880845 h 3005919"/>
                <a:gd name="connsiteX17" fmla="*/ 444616 w 1350628"/>
                <a:gd name="connsiteY17" fmla="*/ 654342 h 3005919"/>
                <a:gd name="connsiteX18" fmla="*/ 0 w 1350628"/>
                <a:gd name="connsiteY18" fmla="*/ 33556 h 3005919"/>
                <a:gd name="connsiteX0" fmla="*/ 0 w 1350628"/>
                <a:gd name="connsiteY0" fmla="*/ 33556 h 3005919"/>
                <a:gd name="connsiteX1" fmla="*/ 285226 w 1350628"/>
                <a:gd name="connsiteY1" fmla="*/ 0 h 3005919"/>
                <a:gd name="connsiteX2" fmla="*/ 973123 w 1350628"/>
                <a:gd name="connsiteY2" fmla="*/ 41945 h 3005919"/>
                <a:gd name="connsiteX3" fmla="*/ 1350628 w 1350628"/>
                <a:gd name="connsiteY3" fmla="*/ 211962 h 3005919"/>
                <a:gd name="connsiteX4" fmla="*/ 1333850 w 1350628"/>
                <a:gd name="connsiteY4" fmla="*/ 1803634 h 3005919"/>
                <a:gd name="connsiteX5" fmla="*/ 1191237 w 1350628"/>
                <a:gd name="connsiteY5" fmla="*/ 2558643 h 3005919"/>
                <a:gd name="connsiteX6" fmla="*/ 1053937 w 1350628"/>
                <a:gd name="connsiteY6" fmla="*/ 2816464 h 3005919"/>
                <a:gd name="connsiteX7" fmla="*/ 816039 w 1350628"/>
                <a:gd name="connsiteY7" fmla="*/ 2997946 h 3005919"/>
                <a:gd name="connsiteX8" fmla="*/ 8389 w 1350628"/>
                <a:gd name="connsiteY8" fmla="*/ 2885813 h 3005919"/>
                <a:gd name="connsiteX9" fmla="*/ 25167 w 1350628"/>
                <a:gd name="connsiteY9" fmla="*/ 2684478 h 3005919"/>
                <a:gd name="connsiteX10" fmla="*/ 813732 w 1350628"/>
                <a:gd name="connsiteY10" fmla="*/ 2793534 h 3005919"/>
                <a:gd name="connsiteX11" fmla="*/ 922789 w 1350628"/>
                <a:gd name="connsiteY11" fmla="*/ 2659311 h 3005919"/>
                <a:gd name="connsiteX12" fmla="*/ 998290 w 1350628"/>
                <a:gd name="connsiteY12" fmla="*/ 1736522 h 3005919"/>
                <a:gd name="connsiteX13" fmla="*/ 872455 w 1350628"/>
                <a:gd name="connsiteY13" fmla="*/ 1585520 h 3005919"/>
                <a:gd name="connsiteX14" fmla="*/ 285226 w 1350628"/>
                <a:gd name="connsiteY14" fmla="*/ 1535186 h 3005919"/>
                <a:gd name="connsiteX15" fmla="*/ 260059 w 1350628"/>
                <a:gd name="connsiteY15" fmla="*/ 1157681 h 3005919"/>
                <a:gd name="connsiteX16" fmla="*/ 419450 w 1350628"/>
                <a:gd name="connsiteY16" fmla="*/ 880845 h 3005919"/>
                <a:gd name="connsiteX17" fmla="*/ 444616 w 1350628"/>
                <a:gd name="connsiteY17" fmla="*/ 654342 h 3005919"/>
                <a:gd name="connsiteX18" fmla="*/ 0 w 1350628"/>
                <a:gd name="connsiteY18" fmla="*/ 33556 h 3005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50628" h="3005919">
                  <a:moveTo>
                    <a:pt x="0" y="33556"/>
                  </a:moveTo>
                  <a:lnTo>
                    <a:pt x="285226" y="0"/>
                  </a:lnTo>
                  <a:lnTo>
                    <a:pt x="973123" y="41945"/>
                  </a:lnTo>
                  <a:lnTo>
                    <a:pt x="1350628" y="211962"/>
                  </a:lnTo>
                  <a:lnTo>
                    <a:pt x="1333850" y="1803634"/>
                  </a:lnTo>
                  <a:lnTo>
                    <a:pt x="1191237" y="2558643"/>
                  </a:lnTo>
                  <a:lnTo>
                    <a:pt x="1053937" y="2816464"/>
                  </a:lnTo>
                  <a:cubicBezTo>
                    <a:pt x="974638" y="2876958"/>
                    <a:pt x="956298" y="2960312"/>
                    <a:pt x="816039" y="2997946"/>
                  </a:cubicBezTo>
                  <a:cubicBezTo>
                    <a:pt x="737322" y="3036768"/>
                    <a:pt x="277606" y="2923191"/>
                    <a:pt x="8389" y="2885813"/>
                  </a:cubicBezTo>
                  <a:lnTo>
                    <a:pt x="25167" y="2684478"/>
                  </a:lnTo>
                  <a:lnTo>
                    <a:pt x="813732" y="2793534"/>
                  </a:lnTo>
                  <a:lnTo>
                    <a:pt x="922789" y="2659311"/>
                  </a:lnTo>
                  <a:lnTo>
                    <a:pt x="998290" y="1736522"/>
                  </a:lnTo>
                  <a:lnTo>
                    <a:pt x="872455" y="1585520"/>
                  </a:lnTo>
                  <a:lnTo>
                    <a:pt x="285226" y="1535186"/>
                  </a:lnTo>
                  <a:lnTo>
                    <a:pt x="260059" y="1157681"/>
                  </a:lnTo>
                  <a:lnTo>
                    <a:pt x="419450" y="880845"/>
                  </a:lnTo>
                  <a:lnTo>
                    <a:pt x="444616" y="654342"/>
                  </a:lnTo>
                  <a:lnTo>
                    <a:pt x="0" y="3355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6" name="자유형: 도형 95">
              <a:extLst>
                <a:ext uri="{FF2B5EF4-FFF2-40B4-BE49-F238E27FC236}">
                  <a16:creationId xmlns:a16="http://schemas.microsoft.com/office/drawing/2014/main" id="{67C9C093-2090-4F3D-8081-B415272277EB}"/>
                </a:ext>
              </a:extLst>
            </p:cNvPr>
            <p:cNvSpPr/>
            <p:nvPr/>
          </p:nvSpPr>
          <p:spPr>
            <a:xfrm>
              <a:off x="353707" y="669931"/>
              <a:ext cx="6082019" cy="5561901"/>
            </a:xfrm>
            <a:custGeom>
              <a:avLst/>
              <a:gdLst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386329 w 6082019"/>
                <a:gd name="connsiteY5" fmla="*/ 768759 h 5561901"/>
                <a:gd name="connsiteX6" fmla="*/ 5410900 w 6082019"/>
                <a:gd name="connsiteY6" fmla="*/ 989901 h 5561901"/>
                <a:gd name="connsiteX7" fmla="*/ 5545124 w 6082019"/>
                <a:gd name="connsiteY7" fmla="*/ 1132514 h 5561901"/>
                <a:gd name="connsiteX8" fmla="*/ 5746460 w 6082019"/>
                <a:gd name="connsiteY8" fmla="*/ 1208015 h 5561901"/>
                <a:gd name="connsiteX9" fmla="*/ 5922629 w 6082019"/>
                <a:gd name="connsiteY9" fmla="*/ 1275127 h 5561901"/>
                <a:gd name="connsiteX10" fmla="*/ 6023296 w 6082019"/>
                <a:gd name="connsiteY10" fmla="*/ 2583809 h 5561901"/>
                <a:gd name="connsiteX11" fmla="*/ 4269997 w 6082019"/>
                <a:gd name="connsiteY11" fmla="*/ 1929468 h 5561901"/>
                <a:gd name="connsiteX12" fmla="*/ 3506599 w 6082019"/>
                <a:gd name="connsiteY12" fmla="*/ 1468073 h 5561901"/>
                <a:gd name="connsiteX13" fmla="*/ 2919370 w 6082019"/>
                <a:gd name="connsiteY13" fmla="*/ 1249960 h 5561901"/>
                <a:gd name="connsiteX14" fmla="*/ 3036816 w 6082019"/>
                <a:gd name="connsiteY14" fmla="*/ 1124125 h 5561901"/>
                <a:gd name="connsiteX15" fmla="*/ 3900882 w 6082019"/>
                <a:gd name="connsiteY15" fmla="*/ 1400961 h 5561901"/>
                <a:gd name="connsiteX16" fmla="*/ 4689447 w 6082019"/>
                <a:gd name="connsiteY16" fmla="*/ 1317072 h 5561901"/>
                <a:gd name="connsiteX17" fmla="*/ 4882394 w 6082019"/>
                <a:gd name="connsiteY17" fmla="*/ 1266738 h 5561901"/>
                <a:gd name="connsiteX18" fmla="*/ 4832060 w 6082019"/>
                <a:gd name="connsiteY18" fmla="*/ 755009 h 5561901"/>
                <a:gd name="connsiteX19" fmla="*/ 4556732 w 6082019"/>
                <a:gd name="connsiteY19" fmla="*/ 725422 h 5561901"/>
                <a:gd name="connsiteX20" fmla="*/ 4575765 w 6082019"/>
                <a:gd name="connsiteY20" fmla="*/ 723900 h 5561901"/>
                <a:gd name="connsiteX21" fmla="*/ 4536880 w 6082019"/>
                <a:gd name="connsiteY21" fmla="*/ 723289 h 5561901"/>
                <a:gd name="connsiteX22" fmla="*/ 4556732 w 6082019"/>
                <a:gd name="connsiteY22" fmla="*/ 725422 h 5561901"/>
                <a:gd name="connsiteX23" fmla="*/ 3908810 w 6082019"/>
                <a:gd name="connsiteY23" fmla="*/ 777240 h 5561901"/>
                <a:gd name="connsiteX24" fmla="*/ 3219118 w 6082019"/>
                <a:gd name="connsiteY24" fmla="*/ 571500 h 5561901"/>
                <a:gd name="connsiteX25" fmla="*/ 2810312 w 6082019"/>
                <a:gd name="connsiteY25" fmla="*/ 1249960 h 5561901"/>
                <a:gd name="connsiteX26" fmla="*/ 2004969 w 6082019"/>
                <a:gd name="connsiteY26" fmla="*/ 1241571 h 5561901"/>
                <a:gd name="connsiteX27" fmla="*/ 1828800 w 6082019"/>
                <a:gd name="connsiteY27" fmla="*/ 1317072 h 5561901"/>
                <a:gd name="connsiteX28" fmla="*/ 1501629 w 6082019"/>
                <a:gd name="connsiteY28" fmla="*/ 1090569 h 5561901"/>
                <a:gd name="connsiteX29" fmla="*/ 1434518 w 6082019"/>
                <a:gd name="connsiteY29" fmla="*/ 1216404 h 5561901"/>
                <a:gd name="connsiteX30" fmla="*/ 1702965 w 6082019"/>
                <a:gd name="connsiteY30" fmla="*/ 1384183 h 5561901"/>
                <a:gd name="connsiteX31" fmla="*/ 922789 w 6082019"/>
                <a:gd name="connsiteY31" fmla="*/ 2072081 h 5561901"/>
                <a:gd name="connsiteX32" fmla="*/ 1711354 w 6082019"/>
                <a:gd name="connsiteY32" fmla="*/ 3103927 h 5561901"/>
                <a:gd name="connsiteX33" fmla="*/ 2114026 w 6082019"/>
                <a:gd name="connsiteY33" fmla="*/ 2701255 h 5561901"/>
                <a:gd name="connsiteX34" fmla="*/ 2114026 w 6082019"/>
                <a:gd name="connsiteY34" fmla="*/ 2952925 h 5561901"/>
                <a:gd name="connsiteX35" fmla="*/ 2030136 w 6082019"/>
                <a:gd name="connsiteY35" fmla="*/ 3380763 h 5561901"/>
                <a:gd name="connsiteX36" fmla="*/ 1921079 w 6082019"/>
                <a:gd name="connsiteY36" fmla="*/ 3355596 h 5561901"/>
                <a:gd name="connsiteX37" fmla="*/ 1803633 w 6082019"/>
                <a:gd name="connsiteY37" fmla="*/ 4345497 h 5561901"/>
                <a:gd name="connsiteX38" fmla="*/ 1308683 w 6082019"/>
                <a:gd name="connsiteY38" fmla="*/ 4202884 h 5561901"/>
                <a:gd name="connsiteX39" fmla="*/ 1012279 w 6082019"/>
                <a:gd name="connsiteY39" fmla="*/ 4921664 h 5561901"/>
                <a:gd name="connsiteX40" fmla="*/ 1325462 w 6082019"/>
                <a:gd name="connsiteY40" fmla="*/ 4211273 h 5561901"/>
                <a:gd name="connsiteX41" fmla="*/ 1812023 w 6082019"/>
                <a:gd name="connsiteY41" fmla="*/ 4362275 h 5561901"/>
                <a:gd name="connsiteX42" fmla="*/ 2650922 w 6082019"/>
                <a:gd name="connsiteY42" fmla="*/ 4546833 h 5561901"/>
                <a:gd name="connsiteX43" fmla="*/ 2910981 w 6082019"/>
                <a:gd name="connsiteY43" fmla="*/ 4513277 h 5561901"/>
                <a:gd name="connsiteX44" fmla="*/ 3112317 w 6082019"/>
                <a:gd name="connsiteY44" fmla="*/ 4320330 h 5561901"/>
                <a:gd name="connsiteX45" fmla="*/ 3246541 w 6082019"/>
                <a:gd name="connsiteY45" fmla="*/ 3967993 h 5561901"/>
                <a:gd name="connsiteX46" fmla="*/ 3389153 w 6082019"/>
                <a:gd name="connsiteY46" fmla="*/ 3162650 h 5561901"/>
                <a:gd name="connsiteX47" fmla="*/ 3439487 w 6082019"/>
                <a:gd name="connsiteY47" fmla="*/ 2139193 h 5561901"/>
                <a:gd name="connsiteX48" fmla="*/ 3481432 w 6082019"/>
                <a:gd name="connsiteY48" fmla="*/ 1820411 h 5561901"/>
                <a:gd name="connsiteX49" fmla="*/ 3590489 w 6082019"/>
                <a:gd name="connsiteY49" fmla="*/ 1702965 h 5561901"/>
                <a:gd name="connsiteX50" fmla="*/ 4320331 w 6082019"/>
                <a:gd name="connsiteY50" fmla="*/ 2097248 h 5561901"/>
                <a:gd name="connsiteX51" fmla="*/ 5058563 w 6082019"/>
                <a:gd name="connsiteY51" fmla="*/ 2357306 h 5561901"/>
                <a:gd name="connsiteX52" fmla="*/ 6031685 w 6082019"/>
                <a:gd name="connsiteY52" fmla="*/ 2776756 h 5561901"/>
                <a:gd name="connsiteX53" fmla="*/ 6082019 w 6082019"/>
                <a:gd name="connsiteY53" fmla="*/ 3171039 h 5561901"/>
                <a:gd name="connsiteX54" fmla="*/ 4177719 w 6082019"/>
                <a:gd name="connsiteY54" fmla="*/ 2567031 h 5561901"/>
                <a:gd name="connsiteX55" fmla="*/ 3624045 w 6082019"/>
                <a:gd name="connsiteY55" fmla="*/ 4001549 h 5561901"/>
                <a:gd name="connsiteX56" fmla="*/ 3489821 w 6082019"/>
                <a:gd name="connsiteY56" fmla="*/ 5503178 h 5561901"/>
                <a:gd name="connsiteX57" fmla="*/ 2558643 w 6082019"/>
                <a:gd name="connsiteY57" fmla="*/ 5561901 h 5561901"/>
                <a:gd name="connsiteX58" fmla="*/ 1929469 w 6082019"/>
                <a:gd name="connsiteY58" fmla="*/ 5478011 h 5561901"/>
                <a:gd name="connsiteX59" fmla="*/ 983154 w 6082019"/>
                <a:gd name="connsiteY59" fmla="*/ 4992292 h 5561901"/>
                <a:gd name="connsiteX60" fmla="*/ 973123 w 6082019"/>
                <a:gd name="connsiteY60" fmla="*/ 5016617 h 5561901"/>
                <a:gd name="connsiteX61" fmla="*/ 0 w 6082019"/>
                <a:gd name="connsiteY61" fmla="*/ 3347207 h 5561901"/>
                <a:gd name="connsiteX62" fmla="*/ 461395 w 6082019"/>
                <a:gd name="connsiteY62" fmla="*/ 3003259 h 5561901"/>
                <a:gd name="connsiteX63" fmla="*/ 343949 w 6082019"/>
                <a:gd name="connsiteY63" fmla="*/ 2155971 h 5561901"/>
                <a:gd name="connsiteX64" fmla="*/ 570451 w 6082019"/>
                <a:gd name="connsiteY64" fmla="*/ 1719743 h 5561901"/>
                <a:gd name="connsiteX65" fmla="*/ 889233 w 6082019"/>
                <a:gd name="connsiteY65" fmla="*/ 1451295 h 5561901"/>
                <a:gd name="connsiteX66" fmla="*/ 1568741 w 6082019"/>
                <a:gd name="connsiteY66" fmla="*/ 713064 h 5561901"/>
                <a:gd name="connsiteX67" fmla="*/ 2114026 w 6082019"/>
                <a:gd name="connsiteY67" fmla="*/ 394283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386329 w 6082019"/>
                <a:gd name="connsiteY5" fmla="*/ 768759 h 5561901"/>
                <a:gd name="connsiteX6" fmla="*/ 5410900 w 6082019"/>
                <a:gd name="connsiteY6" fmla="*/ 989901 h 5561901"/>
                <a:gd name="connsiteX7" fmla="*/ 5545124 w 6082019"/>
                <a:gd name="connsiteY7" fmla="*/ 1132514 h 5561901"/>
                <a:gd name="connsiteX8" fmla="*/ 5746460 w 6082019"/>
                <a:gd name="connsiteY8" fmla="*/ 1208015 h 5561901"/>
                <a:gd name="connsiteX9" fmla="*/ 5922629 w 6082019"/>
                <a:gd name="connsiteY9" fmla="*/ 1275127 h 5561901"/>
                <a:gd name="connsiteX10" fmla="*/ 6023296 w 6082019"/>
                <a:gd name="connsiteY10" fmla="*/ 2583809 h 5561901"/>
                <a:gd name="connsiteX11" fmla="*/ 4269997 w 6082019"/>
                <a:gd name="connsiteY11" fmla="*/ 1929468 h 5561901"/>
                <a:gd name="connsiteX12" fmla="*/ 3506599 w 6082019"/>
                <a:gd name="connsiteY12" fmla="*/ 1468073 h 5561901"/>
                <a:gd name="connsiteX13" fmla="*/ 2919370 w 6082019"/>
                <a:gd name="connsiteY13" fmla="*/ 1249960 h 5561901"/>
                <a:gd name="connsiteX14" fmla="*/ 3036816 w 6082019"/>
                <a:gd name="connsiteY14" fmla="*/ 1124125 h 5561901"/>
                <a:gd name="connsiteX15" fmla="*/ 3900882 w 6082019"/>
                <a:gd name="connsiteY15" fmla="*/ 1400961 h 5561901"/>
                <a:gd name="connsiteX16" fmla="*/ 4689447 w 6082019"/>
                <a:gd name="connsiteY16" fmla="*/ 1317072 h 5561901"/>
                <a:gd name="connsiteX17" fmla="*/ 4882394 w 6082019"/>
                <a:gd name="connsiteY17" fmla="*/ 1266738 h 5561901"/>
                <a:gd name="connsiteX18" fmla="*/ 4832060 w 6082019"/>
                <a:gd name="connsiteY18" fmla="*/ 755009 h 5561901"/>
                <a:gd name="connsiteX19" fmla="*/ 4556732 w 6082019"/>
                <a:gd name="connsiteY19" fmla="*/ 725422 h 5561901"/>
                <a:gd name="connsiteX20" fmla="*/ 4575765 w 6082019"/>
                <a:gd name="connsiteY20" fmla="*/ 723900 h 5561901"/>
                <a:gd name="connsiteX21" fmla="*/ 4536880 w 6082019"/>
                <a:gd name="connsiteY21" fmla="*/ 723289 h 5561901"/>
                <a:gd name="connsiteX22" fmla="*/ 4556732 w 6082019"/>
                <a:gd name="connsiteY22" fmla="*/ 725422 h 5561901"/>
                <a:gd name="connsiteX23" fmla="*/ 3908810 w 6082019"/>
                <a:gd name="connsiteY23" fmla="*/ 777240 h 5561901"/>
                <a:gd name="connsiteX24" fmla="*/ 3219118 w 6082019"/>
                <a:gd name="connsiteY24" fmla="*/ 571500 h 5561901"/>
                <a:gd name="connsiteX25" fmla="*/ 2810312 w 6082019"/>
                <a:gd name="connsiteY25" fmla="*/ 1249960 h 5561901"/>
                <a:gd name="connsiteX26" fmla="*/ 2004969 w 6082019"/>
                <a:gd name="connsiteY26" fmla="*/ 1241571 h 5561901"/>
                <a:gd name="connsiteX27" fmla="*/ 1828800 w 6082019"/>
                <a:gd name="connsiteY27" fmla="*/ 1317072 h 5561901"/>
                <a:gd name="connsiteX28" fmla="*/ 1501629 w 6082019"/>
                <a:gd name="connsiteY28" fmla="*/ 1090569 h 5561901"/>
                <a:gd name="connsiteX29" fmla="*/ 1434518 w 6082019"/>
                <a:gd name="connsiteY29" fmla="*/ 1216404 h 5561901"/>
                <a:gd name="connsiteX30" fmla="*/ 1702965 w 6082019"/>
                <a:gd name="connsiteY30" fmla="*/ 1384183 h 5561901"/>
                <a:gd name="connsiteX31" fmla="*/ 922789 w 6082019"/>
                <a:gd name="connsiteY31" fmla="*/ 2072081 h 5561901"/>
                <a:gd name="connsiteX32" fmla="*/ 1711354 w 6082019"/>
                <a:gd name="connsiteY32" fmla="*/ 3103927 h 5561901"/>
                <a:gd name="connsiteX33" fmla="*/ 2114026 w 6082019"/>
                <a:gd name="connsiteY33" fmla="*/ 2701255 h 5561901"/>
                <a:gd name="connsiteX34" fmla="*/ 2114026 w 6082019"/>
                <a:gd name="connsiteY34" fmla="*/ 2952925 h 5561901"/>
                <a:gd name="connsiteX35" fmla="*/ 2030136 w 6082019"/>
                <a:gd name="connsiteY35" fmla="*/ 3380763 h 5561901"/>
                <a:gd name="connsiteX36" fmla="*/ 1921079 w 6082019"/>
                <a:gd name="connsiteY36" fmla="*/ 3355596 h 5561901"/>
                <a:gd name="connsiteX37" fmla="*/ 1803633 w 6082019"/>
                <a:gd name="connsiteY37" fmla="*/ 4345497 h 5561901"/>
                <a:gd name="connsiteX38" fmla="*/ 1308683 w 6082019"/>
                <a:gd name="connsiteY38" fmla="*/ 4202884 h 5561901"/>
                <a:gd name="connsiteX39" fmla="*/ 1012279 w 6082019"/>
                <a:gd name="connsiteY39" fmla="*/ 4921664 h 5561901"/>
                <a:gd name="connsiteX40" fmla="*/ 1812023 w 6082019"/>
                <a:gd name="connsiteY40" fmla="*/ 4362275 h 5561901"/>
                <a:gd name="connsiteX41" fmla="*/ 2650922 w 6082019"/>
                <a:gd name="connsiteY41" fmla="*/ 4546833 h 5561901"/>
                <a:gd name="connsiteX42" fmla="*/ 2910981 w 6082019"/>
                <a:gd name="connsiteY42" fmla="*/ 4513277 h 5561901"/>
                <a:gd name="connsiteX43" fmla="*/ 3112317 w 6082019"/>
                <a:gd name="connsiteY43" fmla="*/ 4320330 h 5561901"/>
                <a:gd name="connsiteX44" fmla="*/ 3246541 w 6082019"/>
                <a:gd name="connsiteY44" fmla="*/ 3967993 h 5561901"/>
                <a:gd name="connsiteX45" fmla="*/ 3389153 w 6082019"/>
                <a:gd name="connsiteY45" fmla="*/ 3162650 h 5561901"/>
                <a:gd name="connsiteX46" fmla="*/ 3439487 w 6082019"/>
                <a:gd name="connsiteY46" fmla="*/ 2139193 h 5561901"/>
                <a:gd name="connsiteX47" fmla="*/ 3481432 w 6082019"/>
                <a:gd name="connsiteY47" fmla="*/ 1820411 h 5561901"/>
                <a:gd name="connsiteX48" fmla="*/ 3590489 w 6082019"/>
                <a:gd name="connsiteY48" fmla="*/ 1702965 h 5561901"/>
                <a:gd name="connsiteX49" fmla="*/ 4320331 w 6082019"/>
                <a:gd name="connsiteY49" fmla="*/ 2097248 h 5561901"/>
                <a:gd name="connsiteX50" fmla="*/ 5058563 w 6082019"/>
                <a:gd name="connsiteY50" fmla="*/ 2357306 h 5561901"/>
                <a:gd name="connsiteX51" fmla="*/ 6031685 w 6082019"/>
                <a:gd name="connsiteY51" fmla="*/ 2776756 h 5561901"/>
                <a:gd name="connsiteX52" fmla="*/ 6082019 w 6082019"/>
                <a:gd name="connsiteY52" fmla="*/ 3171039 h 5561901"/>
                <a:gd name="connsiteX53" fmla="*/ 4177719 w 6082019"/>
                <a:gd name="connsiteY53" fmla="*/ 2567031 h 5561901"/>
                <a:gd name="connsiteX54" fmla="*/ 3624045 w 6082019"/>
                <a:gd name="connsiteY54" fmla="*/ 4001549 h 5561901"/>
                <a:gd name="connsiteX55" fmla="*/ 3489821 w 6082019"/>
                <a:gd name="connsiteY55" fmla="*/ 5503178 h 5561901"/>
                <a:gd name="connsiteX56" fmla="*/ 2558643 w 6082019"/>
                <a:gd name="connsiteY56" fmla="*/ 5561901 h 5561901"/>
                <a:gd name="connsiteX57" fmla="*/ 1929469 w 6082019"/>
                <a:gd name="connsiteY57" fmla="*/ 5478011 h 5561901"/>
                <a:gd name="connsiteX58" fmla="*/ 983154 w 6082019"/>
                <a:gd name="connsiteY58" fmla="*/ 4992292 h 5561901"/>
                <a:gd name="connsiteX59" fmla="*/ 973123 w 6082019"/>
                <a:gd name="connsiteY59" fmla="*/ 5016617 h 5561901"/>
                <a:gd name="connsiteX60" fmla="*/ 0 w 6082019"/>
                <a:gd name="connsiteY60" fmla="*/ 3347207 h 5561901"/>
                <a:gd name="connsiteX61" fmla="*/ 461395 w 6082019"/>
                <a:gd name="connsiteY61" fmla="*/ 3003259 h 5561901"/>
                <a:gd name="connsiteX62" fmla="*/ 343949 w 6082019"/>
                <a:gd name="connsiteY62" fmla="*/ 2155971 h 5561901"/>
                <a:gd name="connsiteX63" fmla="*/ 570451 w 6082019"/>
                <a:gd name="connsiteY63" fmla="*/ 1719743 h 5561901"/>
                <a:gd name="connsiteX64" fmla="*/ 889233 w 6082019"/>
                <a:gd name="connsiteY64" fmla="*/ 1451295 h 5561901"/>
                <a:gd name="connsiteX65" fmla="*/ 1568741 w 6082019"/>
                <a:gd name="connsiteY65" fmla="*/ 713064 h 5561901"/>
                <a:gd name="connsiteX66" fmla="*/ 2114026 w 6082019"/>
                <a:gd name="connsiteY66" fmla="*/ 394283 h 5561901"/>
                <a:gd name="connsiteX67" fmla="*/ 2567031 w 6082019"/>
                <a:gd name="connsiteY67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386329 w 6082019"/>
                <a:gd name="connsiteY5" fmla="*/ 768759 h 5561901"/>
                <a:gd name="connsiteX6" fmla="*/ 5410900 w 6082019"/>
                <a:gd name="connsiteY6" fmla="*/ 989901 h 5561901"/>
                <a:gd name="connsiteX7" fmla="*/ 5545124 w 6082019"/>
                <a:gd name="connsiteY7" fmla="*/ 1132514 h 5561901"/>
                <a:gd name="connsiteX8" fmla="*/ 5746460 w 6082019"/>
                <a:gd name="connsiteY8" fmla="*/ 1208015 h 5561901"/>
                <a:gd name="connsiteX9" fmla="*/ 5922629 w 6082019"/>
                <a:gd name="connsiteY9" fmla="*/ 1275127 h 5561901"/>
                <a:gd name="connsiteX10" fmla="*/ 6023296 w 6082019"/>
                <a:gd name="connsiteY10" fmla="*/ 2583809 h 5561901"/>
                <a:gd name="connsiteX11" fmla="*/ 4269997 w 6082019"/>
                <a:gd name="connsiteY11" fmla="*/ 1929468 h 5561901"/>
                <a:gd name="connsiteX12" fmla="*/ 3506599 w 6082019"/>
                <a:gd name="connsiteY12" fmla="*/ 1468073 h 5561901"/>
                <a:gd name="connsiteX13" fmla="*/ 2919370 w 6082019"/>
                <a:gd name="connsiteY13" fmla="*/ 1249960 h 5561901"/>
                <a:gd name="connsiteX14" fmla="*/ 3036816 w 6082019"/>
                <a:gd name="connsiteY14" fmla="*/ 1124125 h 5561901"/>
                <a:gd name="connsiteX15" fmla="*/ 3900882 w 6082019"/>
                <a:gd name="connsiteY15" fmla="*/ 1400961 h 5561901"/>
                <a:gd name="connsiteX16" fmla="*/ 4689447 w 6082019"/>
                <a:gd name="connsiteY16" fmla="*/ 1317072 h 5561901"/>
                <a:gd name="connsiteX17" fmla="*/ 4882394 w 6082019"/>
                <a:gd name="connsiteY17" fmla="*/ 1266738 h 5561901"/>
                <a:gd name="connsiteX18" fmla="*/ 4832060 w 6082019"/>
                <a:gd name="connsiteY18" fmla="*/ 755009 h 5561901"/>
                <a:gd name="connsiteX19" fmla="*/ 4556732 w 6082019"/>
                <a:gd name="connsiteY19" fmla="*/ 725422 h 5561901"/>
                <a:gd name="connsiteX20" fmla="*/ 4575765 w 6082019"/>
                <a:gd name="connsiteY20" fmla="*/ 723900 h 5561901"/>
                <a:gd name="connsiteX21" fmla="*/ 4536880 w 6082019"/>
                <a:gd name="connsiteY21" fmla="*/ 723289 h 5561901"/>
                <a:gd name="connsiteX22" fmla="*/ 4556732 w 6082019"/>
                <a:gd name="connsiteY22" fmla="*/ 725422 h 5561901"/>
                <a:gd name="connsiteX23" fmla="*/ 3908810 w 6082019"/>
                <a:gd name="connsiteY23" fmla="*/ 777240 h 5561901"/>
                <a:gd name="connsiteX24" fmla="*/ 3219118 w 6082019"/>
                <a:gd name="connsiteY24" fmla="*/ 571500 h 5561901"/>
                <a:gd name="connsiteX25" fmla="*/ 2810312 w 6082019"/>
                <a:gd name="connsiteY25" fmla="*/ 1249960 h 5561901"/>
                <a:gd name="connsiteX26" fmla="*/ 2004969 w 6082019"/>
                <a:gd name="connsiteY26" fmla="*/ 1241571 h 5561901"/>
                <a:gd name="connsiteX27" fmla="*/ 1828800 w 6082019"/>
                <a:gd name="connsiteY27" fmla="*/ 1317072 h 5561901"/>
                <a:gd name="connsiteX28" fmla="*/ 1501629 w 6082019"/>
                <a:gd name="connsiteY28" fmla="*/ 1090569 h 5561901"/>
                <a:gd name="connsiteX29" fmla="*/ 1434518 w 6082019"/>
                <a:gd name="connsiteY29" fmla="*/ 1216404 h 5561901"/>
                <a:gd name="connsiteX30" fmla="*/ 1702965 w 6082019"/>
                <a:gd name="connsiteY30" fmla="*/ 1384183 h 5561901"/>
                <a:gd name="connsiteX31" fmla="*/ 922789 w 6082019"/>
                <a:gd name="connsiteY31" fmla="*/ 2072081 h 5561901"/>
                <a:gd name="connsiteX32" fmla="*/ 1711354 w 6082019"/>
                <a:gd name="connsiteY32" fmla="*/ 3103927 h 5561901"/>
                <a:gd name="connsiteX33" fmla="*/ 2114026 w 6082019"/>
                <a:gd name="connsiteY33" fmla="*/ 2701255 h 5561901"/>
                <a:gd name="connsiteX34" fmla="*/ 2114026 w 6082019"/>
                <a:gd name="connsiteY34" fmla="*/ 2952925 h 5561901"/>
                <a:gd name="connsiteX35" fmla="*/ 2030136 w 6082019"/>
                <a:gd name="connsiteY35" fmla="*/ 3380763 h 5561901"/>
                <a:gd name="connsiteX36" fmla="*/ 1921079 w 6082019"/>
                <a:gd name="connsiteY36" fmla="*/ 3355596 h 5561901"/>
                <a:gd name="connsiteX37" fmla="*/ 1803633 w 6082019"/>
                <a:gd name="connsiteY37" fmla="*/ 4345497 h 5561901"/>
                <a:gd name="connsiteX38" fmla="*/ 1012279 w 6082019"/>
                <a:gd name="connsiteY38" fmla="*/ 4921664 h 5561901"/>
                <a:gd name="connsiteX39" fmla="*/ 1812023 w 6082019"/>
                <a:gd name="connsiteY39" fmla="*/ 4362275 h 5561901"/>
                <a:gd name="connsiteX40" fmla="*/ 2650922 w 6082019"/>
                <a:gd name="connsiteY40" fmla="*/ 4546833 h 5561901"/>
                <a:gd name="connsiteX41" fmla="*/ 2910981 w 6082019"/>
                <a:gd name="connsiteY41" fmla="*/ 4513277 h 5561901"/>
                <a:gd name="connsiteX42" fmla="*/ 3112317 w 6082019"/>
                <a:gd name="connsiteY42" fmla="*/ 4320330 h 5561901"/>
                <a:gd name="connsiteX43" fmla="*/ 3246541 w 6082019"/>
                <a:gd name="connsiteY43" fmla="*/ 3967993 h 5561901"/>
                <a:gd name="connsiteX44" fmla="*/ 3389153 w 6082019"/>
                <a:gd name="connsiteY44" fmla="*/ 3162650 h 5561901"/>
                <a:gd name="connsiteX45" fmla="*/ 3439487 w 6082019"/>
                <a:gd name="connsiteY45" fmla="*/ 2139193 h 5561901"/>
                <a:gd name="connsiteX46" fmla="*/ 3481432 w 6082019"/>
                <a:gd name="connsiteY46" fmla="*/ 1820411 h 5561901"/>
                <a:gd name="connsiteX47" fmla="*/ 3590489 w 6082019"/>
                <a:gd name="connsiteY47" fmla="*/ 1702965 h 5561901"/>
                <a:gd name="connsiteX48" fmla="*/ 4320331 w 6082019"/>
                <a:gd name="connsiteY48" fmla="*/ 2097248 h 5561901"/>
                <a:gd name="connsiteX49" fmla="*/ 5058563 w 6082019"/>
                <a:gd name="connsiteY49" fmla="*/ 2357306 h 5561901"/>
                <a:gd name="connsiteX50" fmla="*/ 6031685 w 6082019"/>
                <a:gd name="connsiteY50" fmla="*/ 2776756 h 5561901"/>
                <a:gd name="connsiteX51" fmla="*/ 6082019 w 6082019"/>
                <a:gd name="connsiteY51" fmla="*/ 3171039 h 5561901"/>
                <a:gd name="connsiteX52" fmla="*/ 4177719 w 6082019"/>
                <a:gd name="connsiteY52" fmla="*/ 2567031 h 5561901"/>
                <a:gd name="connsiteX53" fmla="*/ 3624045 w 6082019"/>
                <a:gd name="connsiteY53" fmla="*/ 4001549 h 5561901"/>
                <a:gd name="connsiteX54" fmla="*/ 3489821 w 6082019"/>
                <a:gd name="connsiteY54" fmla="*/ 5503178 h 5561901"/>
                <a:gd name="connsiteX55" fmla="*/ 2558643 w 6082019"/>
                <a:gd name="connsiteY55" fmla="*/ 5561901 h 5561901"/>
                <a:gd name="connsiteX56" fmla="*/ 1929469 w 6082019"/>
                <a:gd name="connsiteY56" fmla="*/ 5478011 h 5561901"/>
                <a:gd name="connsiteX57" fmla="*/ 983154 w 6082019"/>
                <a:gd name="connsiteY57" fmla="*/ 4992292 h 5561901"/>
                <a:gd name="connsiteX58" fmla="*/ 973123 w 6082019"/>
                <a:gd name="connsiteY58" fmla="*/ 5016617 h 5561901"/>
                <a:gd name="connsiteX59" fmla="*/ 0 w 6082019"/>
                <a:gd name="connsiteY59" fmla="*/ 3347207 h 5561901"/>
                <a:gd name="connsiteX60" fmla="*/ 461395 w 6082019"/>
                <a:gd name="connsiteY60" fmla="*/ 3003259 h 5561901"/>
                <a:gd name="connsiteX61" fmla="*/ 343949 w 6082019"/>
                <a:gd name="connsiteY61" fmla="*/ 2155971 h 5561901"/>
                <a:gd name="connsiteX62" fmla="*/ 570451 w 6082019"/>
                <a:gd name="connsiteY62" fmla="*/ 1719743 h 5561901"/>
                <a:gd name="connsiteX63" fmla="*/ 889233 w 6082019"/>
                <a:gd name="connsiteY63" fmla="*/ 1451295 h 5561901"/>
                <a:gd name="connsiteX64" fmla="*/ 1568741 w 6082019"/>
                <a:gd name="connsiteY64" fmla="*/ 713064 h 5561901"/>
                <a:gd name="connsiteX65" fmla="*/ 2114026 w 6082019"/>
                <a:gd name="connsiteY65" fmla="*/ 394283 h 5561901"/>
                <a:gd name="connsiteX66" fmla="*/ 2567031 w 6082019"/>
                <a:gd name="connsiteY66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386329 w 6082019"/>
                <a:gd name="connsiteY5" fmla="*/ 768759 h 5561901"/>
                <a:gd name="connsiteX6" fmla="*/ 5410900 w 6082019"/>
                <a:gd name="connsiteY6" fmla="*/ 989901 h 5561901"/>
                <a:gd name="connsiteX7" fmla="*/ 5545124 w 6082019"/>
                <a:gd name="connsiteY7" fmla="*/ 1132514 h 5561901"/>
                <a:gd name="connsiteX8" fmla="*/ 5746460 w 6082019"/>
                <a:gd name="connsiteY8" fmla="*/ 1208015 h 5561901"/>
                <a:gd name="connsiteX9" fmla="*/ 5922629 w 6082019"/>
                <a:gd name="connsiteY9" fmla="*/ 1275127 h 5561901"/>
                <a:gd name="connsiteX10" fmla="*/ 6023296 w 6082019"/>
                <a:gd name="connsiteY10" fmla="*/ 2583809 h 5561901"/>
                <a:gd name="connsiteX11" fmla="*/ 4269997 w 6082019"/>
                <a:gd name="connsiteY11" fmla="*/ 1929468 h 5561901"/>
                <a:gd name="connsiteX12" fmla="*/ 3506599 w 6082019"/>
                <a:gd name="connsiteY12" fmla="*/ 1468073 h 5561901"/>
                <a:gd name="connsiteX13" fmla="*/ 2919370 w 6082019"/>
                <a:gd name="connsiteY13" fmla="*/ 1249960 h 5561901"/>
                <a:gd name="connsiteX14" fmla="*/ 3036816 w 6082019"/>
                <a:gd name="connsiteY14" fmla="*/ 1124125 h 5561901"/>
                <a:gd name="connsiteX15" fmla="*/ 3900882 w 6082019"/>
                <a:gd name="connsiteY15" fmla="*/ 1400961 h 5561901"/>
                <a:gd name="connsiteX16" fmla="*/ 4689447 w 6082019"/>
                <a:gd name="connsiteY16" fmla="*/ 1317072 h 5561901"/>
                <a:gd name="connsiteX17" fmla="*/ 4882394 w 6082019"/>
                <a:gd name="connsiteY17" fmla="*/ 1266738 h 5561901"/>
                <a:gd name="connsiteX18" fmla="*/ 4832060 w 6082019"/>
                <a:gd name="connsiteY18" fmla="*/ 755009 h 5561901"/>
                <a:gd name="connsiteX19" fmla="*/ 4556732 w 6082019"/>
                <a:gd name="connsiteY19" fmla="*/ 725422 h 5561901"/>
                <a:gd name="connsiteX20" fmla="*/ 4575765 w 6082019"/>
                <a:gd name="connsiteY20" fmla="*/ 723900 h 5561901"/>
                <a:gd name="connsiteX21" fmla="*/ 4536880 w 6082019"/>
                <a:gd name="connsiteY21" fmla="*/ 723289 h 5561901"/>
                <a:gd name="connsiteX22" fmla="*/ 4556732 w 6082019"/>
                <a:gd name="connsiteY22" fmla="*/ 725422 h 5561901"/>
                <a:gd name="connsiteX23" fmla="*/ 3908810 w 6082019"/>
                <a:gd name="connsiteY23" fmla="*/ 777240 h 5561901"/>
                <a:gd name="connsiteX24" fmla="*/ 3219118 w 6082019"/>
                <a:gd name="connsiteY24" fmla="*/ 571500 h 5561901"/>
                <a:gd name="connsiteX25" fmla="*/ 2810312 w 6082019"/>
                <a:gd name="connsiteY25" fmla="*/ 1249960 h 5561901"/>
                <a:gd name="connsiteX26" fmla="*/ 2004969 w 6082019"/>
                <a:gd name="connsiteY26" fmla="*/ 1241571 h 5561901"/>
                <a:gd name="connsiteX27" fmla="*/ 1828800 w 6082019"/>
                <a:gd name="connsiteY27" fmla="*/ 1317072 h 5561901"/>
                <a:gd name="connsiteX28" fmla="*/ 1501629 w 6082019"/>
                <a:gd name="connsiteY28" fmla="*/ 1090569 h 5561901"/>
                <a:gd name="connsiteX29" fmla="*/ 1434518 w 6082019"/>
                <a:gd name="connsiteY29" fmla="*/ 1216404 h 5561901"/>
                <a:gd name="connsiteX30" fmla="*/ 1702965 w 6082019"/>
                <a:gd name="connsiteY30" fmla="*/ 1384183 h 5561901"/>
                <a:gd name="connsiteX31" fmla="*/ 922789 w 6082019"/>
                <a:gd name="connsiteY31" fmla="*/ 2072081 h 5561901"/>
                <a:gd name="connsiteX32" fmla="*/ 1711354 w 6082019"/>
                <a:gd name="connsiteY32" fmla="*/ 3103927 h 5561901"/>
                <a:gd name="connsiteX33" fmla="*/ 2114026 w 6082019"/>
                <a:gd name="connsiteY33" fmla="*/ 2701255 h 5561901"/>
                <a:gd name="connsiteX34" fmla="*/ 2114026 w 6082019"/>
                <a:gd name="connsiteY34" fmla="*/ 2952925 h 5561901"/>
                <a:gd name="connsiteX35" fmla="*/ 2030136 w 6082019"/>
                <a:gd name="connsiteY35" fmla="*/ 3380763 h 5561901"/>
                <a:gd name="connsiteX36" fmla="*/ 1921079 w 6082019"/>
                <a:gd name="connsiteY36" fmla="*/ 3355596 h 5561901"/>
                <a:gd name="connsiteX37" fmla="*/ 1803633 w 6082019"/>
                <a:gd name="connsiteY37" fmla="*/ 4345497 h 5561901"/>
                <a:gd name="connsiteX38" fmla="*/ 1812023 w 6082019"/>
                <a:gd name="connsiteY38" fmla="*/ 4362275 h 5561901"/>
                <a:gd name="connsiteX39" fmla="*/ 2650922 w 6082019"/>
                <a:gd name="connsiteY39" fmla="*/ 4546833 h 5561901"/>
                <a:gd name="connsiteX40" fmla="*/ 2910981 w 6082019"/>
                <a:gd name="connsiteY40" fmla="*/ 4513277 h 5561901"/>
                <a:gd name="connsiteX41" fmla="*/ 3112317 w 6082019"/>
                <a:gd name="connsiteY41" fmla="*/ 4320330 h 5561901"/>
                <a:gd name="connsiteX42" fmla="*/ 3246541 w 6082019"/>
                <a:gd name="connsiteY42" fmla="*/ 3967993 h 5561901"/>
                <a:gd name="connsiteX43" fmla="*/ 3389153 w 6082019"/>
                <a:gd name="connsiteY43" fmla="*/ 3162650 h 5561901"/>
                <a:gd name="connsiteX44" fmla="*/ 3439487 w 6082019"/>
                <a:gd name="connsiteY44" fmla="*/ 2139193 h 5561901"/>
                <a:gd name="connsiteX45" fmla="*/ 3481432 w 6082019"/>
                <a:gd name="connsiteY45" fmla="*/ 1820411 h 5561901"/>
                <a:gd name="connsiteX46" fmla="*/ 3590489 w 6082019"/>
                <a:gd name="connsiteY46" fmla="*/ 1702965 h 5561901"/>
                <a:gd name="connsiteX47" fmla="*/ 4320331 w 6082019"/>
                <a:gd name="connsiteY47" fmla="*/ 2097248 h 5561901"/>
                <a:gd name="connsiteX48" fmla="*/ 5058563 w 6082019"/>
                <a:gd name="connsiteY48" fmla="*/ 2357306 h 5561901"/>
                <a:gd name="connsiteX49" fmla="*/ 6031685 w 6082019"/>
                <a:gd name="connsiteY49" fmla="*/ 2776756 h 5561901"/>
                <a:gd name="connsiteX50" fmla="*/ 6082019 w 6082019"/>
                <a:gd name="connsiteY50" fmla="*/ 3171039 h 5561901"/>
                <a:gd name="connsiteX51" fmla="*/ 4177719 w 6082019"/>
                <a:gd name="connsiteY51" fmla="*/ 2567031 h 5561901"/>
                <a:gd name="connsiteX52" fmla="*/ 3624045 w 6082019"/>
                <a:gd name="connsiteY52" fmla="*/ 4001549 h 5561901"/>
                <a:gd name="connsiteX53" fmla="*/ 3489821 w 6082019"/>
                <a:gd name="connsiteY53" fmla="*/ 5503178 h 5561901"/>
                <a:gd name="connsiteX54" fmla="*/ 2558643 w 6082019"/>
                <a:gd name="connsiteY54" fmla="*/ 5561901 h 5561901"/>
                <a:gd name="connsiteX55" fmla="*/ 1929469 w 6082019"/>
                <a:gd name="connsiteY55" fmla="*/ 5478011 h 5561901"/>
                <a:gd name="connsiteX56" fmla="*/ 983154 w 6082019"/>
                <a:gd name="connsiteY56" fmla="*/ 4992292 h 5561901"/>
                <a:gd name="connsiteX57" fmla="*/ 973123 w 6082019"/>
                <a:gd name="connsiteY57" fmla="*/ 5016617 h 5561901"/>
                <a:gd name="connsiteX58" fmla="*/ 0 w 6082019"/>
                <a:gd name="connsiteY58" fmla="*/ 3347207 h 5561901"/>
                <a:gd name="connsiteX59" fmla="*/ 461395 w 6082019"/>
                <a:gd name="connsiteY59" fmla="*/ 3003259 h 5561901"/>
                <a:gd name="connsiteX60" fmla="*/ 343949 w 6082019"/>
                <a:gd name="connsiteY60" fmla="*/ 2155971 h 5561901"/>
                <a:gd name="connsiteX61" fmla="*/ 570451 w 6082019"/>
                <a:gd name="connsiteY61" fmla="*/ 1719743 h 5561901"/>
                <a:gd name="connsiteX62" fmla="*/ 889233 w 6082019"/>
                <a:gd name="connsiteY62" fmla="*/ 1451295 h 5561901"/>
                <a:gd name="connsiteX63" fmla="*/ 1568741 w 6082019"/>
                <a:gd name="connsiteY63" fmla="*/ 713064 h 5561901"/>
                <a:gd name="connsiteX64" fmla="*/ 2114026 w 6082019"/>
                <a:gd name="connsiteY64" fmla="*/ 394283 h 5561901"/>
                <a:gd name="connsiteX65" fmla="*/ 2567031 w 6082019"/>
                <a:gd name="connsiteY65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410900 w 6082019"/>
                <a:gd name="connsiteY5" fmla="*/ 989901 h 5561901"/>
                <a:gd name="connsiteX6" fmla="*/ 5545124 w 6082019"/>
                <a:gd name="connsiteY6" fmla="*/ 1132514 h 5561901"/>
                <a:gd name="connsiteX7" fmla="*/ 5746460 w 6082019"/>
                <a:gd name="connsiteY7" fmla="*/ 1208015 h 5561901"/>
                <a:gd name="connsiteX8" fmla="*/ 5922629 w 6082019"/>
                <a:gd name="connsiteY8" fmla="*/ 1275127 h 5561901"/>
                <a:gd name="connsiteX9" fmla="*/ 6023296 w 6082019"/>
                <a:gd name="connsiteY9" fmla="*/ 2583809 h 5561901"/>
                <a:gd name="connsiteX10" fmla="*/ 4269997 w 6082019"/>
                <a:gd name="connsiteY10" fmla="*/ 1929468 h 5561901"/>
                <a:gd name="connsiteX11" fmla="*/ 3506599 w 6082019"/>
                <a:gd name="connsiteY11" fmla="*/ 1468073 h 5561901"/>
                <a:gd name="connsiteX12" fmla="*/ 2919370 w 6082019"/>
                <a:gd name="connsiteY12" fmla="*/ 1249960 h 5561901"/>
                <a:gd name="connsiteX13" fmla="*/ 3036816 w 6082019"/>
                <a:gd name="connsiteY13" fmla="*/ 1124125 h 5561901"/>
                <a:gd name="connsiteX14" fmla="*/ 3900882 w 6082019"/>
                <a:gd name="connsiteY14" fmla="*/ 1400961 h 5561901"/>
                <a:gd name="connsiteX15" fmla="*/ 4689447 w 6082019"/>
                <a:gd name="connsiteY15" fmla="*/ 1317072 h 5561901"/>
                <a:gd name="connsiteX16" fmla="*/ 4882394 w 6082019"/>
                <a:gd name="connsiteY16" fmla="*/ 1266738 h 5561901"/>
                <a:gd name="connsiteX17" fmla="*/ 4832060 w 6082019"/>
                <a:gd name="connsiteY17" fmla="*/ 755009 h 5561901"/>
                <a:gd name="connsiteX18" fmla="*/ 4556732 w 6082019"/>
                <a:gd name="connsiteY18" fmla="*/ 725422 h 5561901"/>
                <a:gd name="connsiteX19" fmla="*/ 4575765 w 6082019"/>
                <a:gd name="connsiteY19" fmla="*/ 723900 h 5561901"/>
                <a:gd name="connsiteX20" fmla="*/ 4536880 w 6082019"/>
                <a:gd name="connsiteY20" fmla="*/ 723289 h 5561901"/>
                <a:gd name="connsiteX21" fmla="*/ 4556732 w 6082019"/>
                <a:gd name="connsiteY21" fmla="*/ 725422 h 5561901"/>
                <a:gd name="connsiteX22" fmla="*/ 3908810 w 6082019"/>
                <a:gd name="connsiteY22" fmla="*/ 777240 h 5561901"/>
                <a:gd name="connsiteX23" fmla="*/ 3219118 w 6082019"/>
                <a:gd name="connsiteY23" fmla="*/ 571500 h 5561901"/>
                <a:gd name="connsiteX24" fmla="*/ 2810312 w 6082019"/>
                <a:gd name="connsiteY24" fmla="*/ 1249960 h 5561901"/>
                <a:gd name="connsiteX25" fmla="*/ 2004969 w 6082019"/>
                <a:gd name="connsiteY25" fmla="*/ 1241571 h 5561901"/>
                <a:gd name="connsiteX26" fmla="*/ 1828800 w 6082019"/>
                <a:gd name="connsiteY26" fmla="*/ 1317072 h 5561901"/>
                <a:gd name="connsiteX27" fmla="*/ 1501629 w 6082019"/>
                <a:gd name="connsiteY27" fmla="*/ 1090569 h 5561901"/>
                <a:gd name="connsiteX28" fmla="*/ 1434518 w 6082019"/>
                <a:gd name="connsiteY28" fmla="*/ 1216404 h 5561901"/>
                <a:gd name="connsiteX29" fmla="*/ 1702965 w 6082019"/>
                <a:gd name="connsiteY29" fmla="*/ 1384183 h 5561901"/>
                <a:gd name="connsiteX30" fmla="*/ 922789 w 6082019"/>
                <a:gd name="connsiteY30" fmla="*/ 2072081 h 5561901"/>
                <a:gd name="connsiteX31" fmla="*/ 1711354 w 6082019"/>
                <a:gd name="connsiteY31" fmla="*/ 3103927 h 5561901"/>
                <a:gd name="connsiteX32" fmla="*/ 2114026 w 6082019"/>
                <a:gd name="connsiteY32" fmla="*/ 2701255 h 5561901"/>
                <a:gd name="connsiteX33" fmla="*/ 2114026 w 6082019"/>
                <a:gd name="connsiteY33" fmla="*/ 2952925 h 5561901"/>
                <a:gd name="connsiteX34" fmla="*/ 2030136 w 6082019"/>
                <a:gd name="connsiteY34" fmla="*/ 3380763 h 5561901"/>
                <a:gd name="connsiteX35" fmla="*/ 1921079 w 6082019"/>
                <a:gd name="connsiteY35" fmla="*/ 3355596 h 5561901"/>
                <a:gd name="connsiteX36" fmla="*/ 1803633 w 6082019"/>
                <a:gd name="connsiteY36" fmla="*/ 4345497 h 5561901"/>
                <a:gd name="connsiteX37" fmla="*/ 1812023 w 6082019"/>
                <a:gd name="connsiteY37" fmla="*/ 4362275 h 5561901"/>
                <a:gd name="connsiteX38" fmla="*/ 2650922 w 6082019"/>
                <a:gd name="connsiteY38" fmla="*/ 4546833 h 5561901"/>
                <a:gd name="connsiteX39" fmla="*/ 2910981 w 6082019"/>
                <a:gd name="connsiteY39" fmla="*/ 4513277 h 5561901"/>
                <a:gd name="connsiteX40" fmla="*/ 3112317 w 6082019"/>
                <a:gd name="connsiteY40" fmla="*/ 4320330 h 5561901"/>
                <a:gd name="connsiteX41" fmla="*/ 3246541 w 6082019"/>
                <a:gd name="connsiteY41" fmla="*/ 3967993 h 5561901"/>
                <a:gd name="connsiteX42" fmla="*/ 3389153 w 6082019"/>
                <a:gd name="connsiteY42" fmla="*/ 3162650 h 5561901"/>
                <a:gd name="connsiteX43" fmla="*/ 3439487 w 6082019"/>
                <a:gd name="connsiteY43" fmla="*/ 2139193 h 5561901"/>
                <a:gd name="connsiteX44" fmla="*/ 3481432 w 6082019"/>
                <a:gd name="connsiteY44" fmla="*/ 1820411 h 5561901"/>
                <a:gd name="connsiteX45" fmla="*/ 3590489 w 6082019"/>
                <a:gd name="connsiteY45" fmla="*/ 1702965 h 5561901"/>
                <a:gd name="connsiteX46" fmla="*/ 4320331 w 6082019"/>
                <a:gd name="connsiteY46" fmla="*/ 2097248 h 5561901"/>
                <a:gd name="connsiteX47" fmla="*/ 5058563 w 6082019"/>
                <a:gd name="connsiteY47" fmla="*/ 2357306 h 5561901"/>
                <a:gd name="connsiteX48" fmla="*/ 6031685 w 6082019"/>
                <a:gd name="connsiteY48" fmla="*/ 2776756 h 5561901"/>
                <a:gd name="connsiteX49" fmla="*/ 6082019 w 6082019"/>
                <a:gd name="connsiteY49" fmla="*/ 3171039 h 5561901"/>
                <a:gd name="connsiteX50" fmla="*/ 4177719 w 6082019"/>
                <a:gd name="connsiteY50" fmla="*/ 2567031 h 5561901"/>
                <a:gd name="connsiteX51" fmla="*/ 3624045 w 6082019"/>
                <a:gd name="connsiteY51" fmla="*/ 4001549 h 5561901"/>
                <a:gd name="connsiteX52" fmla="*/ 3489821 w 6082019"/>
                <a:gd name="connsiteY52" fmla="*/ 5503178 h 5561901"/>
                <a:gd name="connsiteX53" fmla="*/ 2558643 w 6082019"/>
                <a:gd name="connsiteY53" fmla="*/ 5561901 h 5561901"/>
                <a:gd name="connsiteX54" fmla="*/ 1929469 w 6082019"/>
                <a:gd name="connsiteY54" fmla="*/ 5478011 h 5561901"/>
                <a:gd name="connsiteX55" fmla="*/ 983154 w 6082019"/>
                <a:gd name="connsiteY55" fmla="*/ 4992292 h 5561901"/>
                <a:gd name="connsiteX56" fmla="*/ 973123 w 6082019"/>
                <a:gd name="connsiteY56" fmla="*/ 5016617 h 5561901"/>
                <a:gd name="connsiteX57" fmla="*/ 0 w 6082019"/>
                <a:gd name="connsiteY57" fmla="*/ 3347207 h 5561901"/>
                <a:gd name="connsiteX58" fmla="*/ 461395 w 6082019"/>
                <a:gd name="connsiteY58" fmla="*/ 3003259 h 5561901"/>
                <a:gd name="connsiteX59" fmla="*/ 343949 w 6082019"/>
                <a:gd name="connsiteY59" fmla="*/ 2155971 h 5561901"/>
                <a:gd name="connsiteX60" fmla="*/ 570451 w 6082019"/>
                <a:gd name="connsiteY60" fmla="*/ 1719743 h 5561901"/>
                <a:gd name="connsiteX61" fmla="*/ 889233 w 6082019"/>
                <a:gd name="connsiteY61" fmla="*/ 1451295 h 5561901"/>
                <a:gd name="connsiteX62" fmla="*/ 1568741 w 6082019"/>
                <a:gd name="connsiteY62" fmla="*/ 713064 h 5561901"/>
                <a:gd name="connsiteX63" fmla="*/ 2114026 w 6082019"/>
                <a:gd name="connsiteY63" fmla="*/ 394283 h 5561901"/>
                <a:gd name="connsiteX64" fmla="*/ 2567031 w 6082019"/>
                <a:gd name="connsiteY64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410900 w 6082019"/>
                <a:gd name="connsiteY5" fmla="*/ 989901 h 5561901"/>
                <a:gd name="connsiteX6" fmla="*/ 5545124 w 6082019"/>
                <a:gd name="connsiteY6" fmla="*/ 1132514 h 5561901"/>
                <a:gd name="connsiteX7" fmla="*/ 5746460 w 6082019"/>
                <a:gd name="connsiteY7" fmla="*/ 1208015 h 5561901"/>
                <a:gd name="connsiteX8" fmla="*/ 5922629 w 6082019"/>
                <a:gd name="connsiteY8" fmla="*/ 1275127 h 5561901"/>
                <a:gd name="connsiteX9" fmla="*/ 6023296 w 6082019"/>
                <a:gd name="connsiteY9" fmla="*/ 2583809 h 5561901"/>
                <a:gd name="connsiteX10" fmla="*/ 4269997 w 6082019"/>
                <a:gd name="connsiteY10" fmla="*/ 1929468 h 5561901"/>
                <a:gd name="connsiteX11" fmla="*/ 3506599 w 6082019"/>
                <a:gd name="connsiteY11" fmla="*/ 1468073 h 5561901"/>
                <a:gd name="connsiteX12" fmla="*/ 2919370 w 6082019"/>
                <a:gd name="connsiteY12" fmla="*/ 1249960 h 5561901"/>
                <a:gd name="connsiteX13" fmla="*/ 3036816 w 6082019"/>
                <a:gd name="connsiteY13" fmla="*/ 1124125 h 5561901"/>
                <a:gd name="connsiteX14" fmla="*/ 3900882 w 6082019"/>
                <a:gd name="connsiteY14" fmla="*/ 1400961 h 5561901"/>
                <a:gd name="connsiteX15" fmla="*/ 4689447 w 6082019"/>
                <a:gd name="connsiteY15" fmla="*/ 1317072 h 5561901"/>
                <a:gd name="connsiteX16" fmla="*/ 4882394 w 6082019"/>
                <a:gd name="connsiteY16" fmla="*/ 1266738 h 5561901"/>
                <a:gd name="connsiteX17" fmla="*/ 4832060 w 6082019"/>
                <a:gd name="connsiteY17" fmla="*/ 755009 h 5561901"/>
                <a:gd name="connsiteX18" fmla="*/ 4556732 w 6082019"/>
                <a:gd name="connsiteY18" fmla="*/ 725422 h 5561901"/>
                <a:gd name="connsiteX19" fmla="*/ 4575765 w 6082019"/>
                <a:gd name="connsiteY19" fmla="*/ 723900 h 5561901"/>
                <a:gd name="connsiteX20" fmla="*/ 4536880 w 6082019"/>
                <a:gd name="connsiteY20" fmla="*/ 723289 h 5561901"/>
                <a:gd name="connsiteX21" fmla="*/ 3908810 w 6082019"/>
                <a:gd name="connsiteY21" fmla="*/ 777240 h 5561901"/>
                <a:gd name="connsiteX22" fmla="*/ 3219118 w 6082019"/>
                <a:gd name="connsiteY22" fmla="*/ 571500 h 5561901"/>
                <a:gd name="connsiteX23" fmla="*/ 2810312 w 6082019"/>
                <a:gd name="connsiteY23" fmla="*/ 1249960 h 5561901"/>
                <a:gd name="connsiteX24" fmla="*/ 2004969 w 6082019"/>
                <a:gd name="connsiteY24" fmla="*/ 1241571 h 5561901"/>
                <a:gd name="connsiteX25" fmla="*/ 1828800 w 6082019"/>
                <a:gd name="connsiteY25" fmla="*/ 1317072 h 5561901"/>
                <a:gd name="connsiteX26" fmla="*/ 1501629 w 6082019"/>
                <a:gd name="connsiteY26" fmla="*/ 1090569 h 5561901"/>
                <a:gd name="connsiteX27" fmla="*/ 1434518 w 6082019"/>
                <a:gd name="connsiteY27" fmla="*/ 1216404 h 5561901"/>
                <a:gd name="connsiteX28" fmla="*/ 1702965 w 6082019"/>
                <a:gd name="connsiteY28" fmla="*/ 1384183 h 5561901"/>
                <a:gd name="connsiteX29" fmla="*/ 922789 w 6082019"/>
                <a:gd name="connsiteY29" fmla="*/ 2072081 h 5561901"/>
                <a:gd name="connsiteX30" fmla="*/ 1711354 w 6082019"/>
                <a:gd name="connsiteY30" fmla="*/ 3103927 h 5561901"/>
                <a:gd name="connsiteX31" fmla="*/ 2114026 w 6082019"/>
                <a:gd name="connsiteY31" fmla="*/ 2701255 h 5561901"/>
                <a:gd name="connsiteX32" fmla="*/ 2114026 w 6082019"/>
                <a:gd name="connsiteY32" fmla="*/ 2952925 h 5561901"/>
                <a:gd name="connsiteX33" fmla="*/ 2030136 w 6082019"/>
                <a:gd name="connsiteY33" fmla="*/ 3380763 h 5561901"/>
                <a:gd name="connsiteX34" fmla="*/ 1921079 w 6082019"/>
                <a:gd name="connsiteY34" fmla="*/ 3355596 h 5561901"/>
                <a:gd name="connsiteX35" fmla="*/ 1803633 w 6082019"/>
                <a:gd name="connsiteY35" fmla="*/ 4345497 h 5561901"/>
                <a:gd name="connsiteX36" fmla="*/ 1812023 w 6082019"/>
                <a:gd name="connsiteY36" fmla="*/ 4362275 h 5561901"/>
                <a:gd name="connsiteX37" fmla="*/ 2650922 w 6082019"/>
                <a:gd name="connsiteY37" fmla="*/ 4546833 h 5561901"/>
                <a:gd name="connsiteX38" fmla="*/ 2910981 w 6082019"/>
                <a:gd name="connsiteY38" fmla="*/ 4513277 h 5561901"/>
                <a:gd name="connsiteX39" fmla="*/ 3112317 w 6082019"/>
                <a:gd name="connsiteY39" fmla="*/ 4320330 h 5561901"/>
                <a:gd name="connsiteX40" fmla="*/ 3246541 w 6082019"/>
                <a:gd name="connsiteY40" fmla="*/ 3967993 h 5561901"/>
                <a:gd name="connsiteX41" fmla="*/ 3389153 w 6082019"/>
                <a:gd name="connsiteY41" fmla="*/ 3162650 h 5561901"/>
                <a:gd name="connsiteX42" fmla="*/ 3439487 w 6082019"/>
                <a:gd name="connsiteY42" fmla="*/ 2139193 h 5561901"/>
                <a:gd name="connsiteX43" fmla="*/ 3481432 w 6082019"/>
                <a:gd name="connsiteY43" fmla="*/ 1820411 h 5561901"/>
                <a:gd name="connsiteX44" fmla="*/ 3590489 w 6082019"/>
                <a:gd name="connsiteY44" fmla="*/ 1702965 h 5561901"/>
                <a:gd name="connsiteX45" fmla="*/ 4320331 w 6082019"/>
                <a:gd name="connsiteY45" fmla="*/ 2097248 h 5561901"/>
                <a:gd name="connsiteX46" fmla="*/ 5058563 w 6082019"/>
                <a:gd name="connsiteY46" fmla="*/ 2357306 h 5561901"/>
                <a:gd name="connsiteX47" fmla="*/ 6031685 w 6082019"/>
                <a:gd name="connsiteY47" fmla="*/ 2776756 h 5561901"/>
                <a:gd name="connsiteX48" fmla="*/ 6082019 w 6082019"/>
                <a:gd name="connsiteY48" fmla="*/ 3171039 h 5561901"/>
                <a:gd name="connsiteX49" fmla="*/ 4177719 w 6082019"/>
                <a:gd name="connsiteY49" fmla="*/ 2567031 h 5561901"/>
                <a:gd name="connsiteX50" fmla="*/ 3624045 w 6082019"/>
                <a:gd name="connsiteY50" fmla="*/ 4001549 h 5561901"/>
                <a:gd name="connsiteX51" fmla="*/ 3489821 w 6082019"/>
                <a:gd name="connsiteY51" fmla="*/ 5503178 h 5561901"/>
                <a:gd name="connsiteX52" fmla="*/ 2558643 w 6082019"/>
                <a:gd name="connsiteY52" fmla="*/ 5561901 h 5561901"/>
                <a:gd name="connsiteX53" fmla="*/ 1929469 w 6082019"/>
                <a:gd name="connsiteY53" fmla="*/ 5478011 h 5561901"/>
                <a:gd name="connsiteX54" fmla="*/ 983154 w 6082019"/>
                <a:gd name="connsiteY54" fmla="*/ 4992292 h 5561901"/>
                <a:gd name="connsiteX55" fmla="*/ 973123 w 6082019"/>
                <a:gd name="connsiteY55" fmla="*/ 5016617 h 5561901"/>
                <a:gd name="connsiteX56" fmla="*/ 0 w 6082019"/>
                <a:gd name="connsiteY56" fmla="*/ 3347207 h 5561901"/>
                <a:gd name="connsiteX57" fmla="*/ 461395 w 6082019"/>
                <a:gd name="connsiteY57" fmla="*/ 3003259 h 5561901"/>
                <a:gd name="connsiteX58" fmla="*/ 343949 w 6082019"/>
                <a:gd name="connsiteY58" fmla="*/ 2155971 h 5561901"/>
                <a:gd name="connsiteX59" fmla="*/ 570451 w 6082019"/>
                <a:gd name="connsiteY59" fmla="*/ 1719743 h 5561901"/>
                <a:gd name="connsiteX60" fmla="*/ 889233 w 6082019"/>
                <a:gd name="connsiteY60" fmla="*/ 1451295 h 5561901"/>
                <a:gd name="connsiteX61" fmla="*/ 1568741 w 6082019"/>
                <a:gd name="connsiteY61" fmla="*/ 713064 h 5561901"/>
                <a:gd name="connsiteX62" fmla="*/ 2114026 w 6082019"/>
                <a:gd name="connsiteY62" fmla="*/ 394283 h 5561901"/>
                <a:gd name="connsiteX63" fmla="*/ 2567031 w 6082019"/>
                <a:gd name="connsiteY63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410900 w 6082019"/>
                <a:gd name="connsiteY5" fmla="*/ 989901 h 5561901"/>
                <a:gd name="connsiteX6" fmla="*/ 5545124 w 6082019"/>
                <a:gd name="connsiteY6" fmla="*/ 1132514 h 5561901"/>
                <a:gd name="connsiteX7" fmla="*/ 5746460 w 6082019"/>
                <a:gd name="connsiteY7" fmla="*/ 1208015 h 5561901"/>
                <a:gd name="connsiteX8" fmla="*/ 5922629 w 6082019"/>
                <a:gd name="connsiteY8" fmla="*/ 1275127 h 5561901"/>
                <a:gd name="connsiteX9" fmla="*/ 6023296 w 6082019"/>
                <a:gd name="connsiteY9" fmla="*/ 2583809 h 5561901"/>
                <a:gd name="connsiteX10" fmla="*/ 4269997 w 6082019"/>
                <a:gd name="connsiteY10" fmla="*/ 1929468 h 5561901"/>
                <a:gd name="connsiteX11" fmla="*/ 3506599 w 6082019"/>
                <a:gd name="connsiteY11" fmla="*/ 1468073 h 5561901"/>
                <a:gd name="connsiteX12" fmla="*/ 2919370 w 6082019"/>
                <a:gd name="connsiteY12" fmla="*/ 1249960 h 5561901"/>
                <a:gd name="connsiteX13" fmla="*/ 3036816 w 6082019"/>
                <a:gd name="connsiteY13" fmla="*/ 1124125 h 5561901"/>
                <a:gd name="connsiteX14" fmla="*/ 3900882 w 6082019"/>
                <a:gd name="connsiteY14" fmla="*/ 1400961 h 5561901"/>
                <a:gd name="connsiteX15" fmla="*/ 4689447 w 6082019"/>
                <a:gd name="connsiteY15" fmla="*/ 1317072 h 5561901"/>
                <a:gd name="connsiteX16" fmla="*/ 4882394 w 6082019"/>
                <a:gd name="connsiteY16" fmla="*/ 1266738 h 5561901"/>
                <a:gd name="connsiteX17" fmla="*/ 4832060 w 6082019"/>
                <a:gd name="connsiteY17" fmla="*/ 755009 h 5561901"/>
                <a:gd name="connsiteX18" fmla="*/ 4556732 w 6082019"/>
                <a:gd name="connsiteY18" fmla="*/ 725422 h 5561901"/>
                <a:gd name="connsiteX19" fmla="*/ 4536880 w 6082019"/>
                <a:gd name="connsiteY19" fmla="*/ 723289 h 5561901"/>
                <a:gd name="connsiteX20" fmla="*/ 3908810 w 6082019"/>
                <a:gd name="connsiteY20" fmla="*/ 777240 h 5561901"/>
                <a:gd name="connsiteX21" fmla="*/ 3219118 w 6082019"/>
                <a:gd name="connsiteY21" fmla="*/ 571500 h 5561901"/>
                <a:gd name="connsiteX22" fmla="*/ 2810312 w 6082019"/>
                <a:gd name="connsiteY22" fmla="*/ 1249960 h 5561901"/>
                <a:gd name="connsiteX23" fmla="*/ 2004969 w 6082019"/>
                <a:gd name="connsiteY23" fmla="*/ 1241571 h 5561901"/>
                <a:gd name="connsiteX24" fmla="*/ 1828800 w 6082019"/>
                <a:gd name="connsiteY24" fmla="*/ 1317072 h 5561901"/>
                <a:gd name="connsiteX25" fmla="*/ 1501629 w 6082019"/>
                <a:gd name="connsiteY25" fmla="*/ 1090569 h 5561901"/>
                <a:gd name="connsiteX26" fmla="*/ 1434518 w 6082019"/>
                <a:gd name="connsiteY26" fmla="*/ 1216404 h 5561901"/>
                <a:gd name="connsiteX27" fmla="*/ 1702965 w 6082019"/>
                <a:gd name="connsiteY27" fmla="*/ 1384183 h 5561901"/>
                <a:gd name="connsiteX28" fmla="*/ 922789 w 6082019"/>
                <a:gd name="connsiteY28" fmla="*/ 2072081 h 5561901"/>
                <a:gd name="connsiteX29" fmla="*/ 1711354 w 6082019"/>
                <a:gd name="connsiteY29" fmla="*/ 3103927 h 5561901"/>
                <a:gd name="connsiteX30" fmla="*/ 2114026 w 6082019"/>
                <a:gd name="connsiteY30" fmla="*/ 2701255 h 5561901"/>
                <a:gd name="connsiteX31" fmla="*/ 2114026 w 6082019"/>
                <a:gd name="connsiteY31" fmla="*/ 2952925 h 5561901"/>
                <a:gd name="connsiteX32" fmla="*/ 2030136 w 6082019"/>
                <a:gd name="connsiteY32" fmla="*/ 3380763 h 5561901"/>
                <a:gd name="connsiteX33" fmla="*/ 1921079 w 6082019"/>
                <a:gd name="connsiteY33" fmla="*/ 3355596 h 5561901"/>
                <a:gd name="connsiteX34" fmla="*/ 1803633 w 6082019"/>
                <a:gd name="connsiteY34" fmla="*/ 4345497 h 5561901"/>
                <a:gd name="connsiteX35" fmla="*/ 1812023 w 6082019"/>
                <a:gd name="connsiteY35" fmla="*/ 4362275 h 5561901"/>
                <a:gd name="connsiteX36" fmla="*/ 2650922 w 6082019"/>
                <a:gd name="connsiteY36" fmla="*/ 4546833 h 5561901"/>
                <a:gd name="connsiteX37" fmla="*/ 2910981 w 6082019"/>
                <a:gd name="connsiteY37" fmla="*/ 4513277 h 5561901"/>
                <a:gd name="connsiteX38" fmla="*/ 3112317 w 6082019"/>
                <a:gd name="connsiteY38" fmla="*/ 4320330 h 5561901"/>
                <a:gd name="connsiteX39" fmla="*/ 3246541 w 6082019"/>
                <a:gd name="connsiteY39" fmla="*/ 3967993 h 5561901"/>
                <a:gd name="connsiteX40" fmla="*/ 3389153 w 6082019"/>
                <a:gd name="connsiteY40" fmla="*/ 3162650 h 5561901"/>
                <a:gd name="connsiteX41" fmla="*/ 3439487 w 6082019"/>
                <a:gd name="connsiteY41" fmla="*/ 2139193 h 5561901"/>
                <a:gd name="connsiteX42" fmla="*/ 3481432 w 6082019"/>
                <a:gd name="connsiteY42" fmla="*/ 1820411 h 5561901"/>
                <a:gd name="connsiteX43" fmla="*/ 3590489 w 6082019"/>
                <a:gd name="connsiteY43" fmla="*/ 1702965 h 5561901"/>
                <a:gd name="connsiteX44" fmla="*/ 4320331 w 6082019"/>
                <a:gd name="connsiteY44" fmla="*/ 2097248 h 5561901"/>
                <a:gd name="connsiteX45" fmla="*/ 5058563 w 6082019"/>
                <a:gd name="connsiteY45" fmla="*/ 2357306 h 5561901"/>
                <a:gd name="connsiteX46" fmla="*/ 6031685 w 6082019"/>
                <a:gd name="connsiteY46" fmla="*/ 2776756 h 5561901"/>
                <a:gd name="connsiteX47" fmla="*/ 6082019 w 6082019"/>
                <a:gd name="connsiteY47" fmla="*/ 3171039 h 5561901"/>
                <a:gd name="connsiteX48" fmla="*/ 4177719 w 6082019"/>
                <a:gd name="connsiteY48" fmla="*/ 2567031 h 5561901"/>
                <a:gd name="connsiteX49" fmla="*/ 3624045 w 6082019"/>
                <a:gd name="connsiteY49" fmla="*/ 4001549 h 5561901"/>
                <a:gd name="connsiteX50" fmla="*/ 3489821 w 6082019"/>
                <a:gd name="connsiteY50" fmla="*/ 5503178 h 5561901"/>
                <a:gd name="connsiteX51" fmla="*/ 2558643 w 6082019"/>
                <a:gd name="connsiteY51" fmla="*/ 5561901 h 5561901"/>
                <a:gd name="connsiteX52" fmla="*/ 1929469 w 6082019"/>
                <a:gd name="connsiteY52" fmla="*/ 5478011 h 5561901"/>
                <a:gd name="connsiteX53" fmla="*/ 983154 w 6082019"/>
                <a:gd name="connsiteY53" fmla="*/ 4992292 h 5561901"/>
                <a:gd name="connsiteX54" fmla="*/ 973123 w 6082019"/>
                <a:gd name="connsiteY54" fmla="*/ 5016617 h 5561901"/>
                <a:gd name="connsiteX55" fmla="*/ 0 w 6082019"/>
                <a:gd name="connsiteY55" fmla="*/ 3347207 h 5561901"/>
                <a:gd name="connsiteX56" fmla="*/ 461395 w 6082019"/>
                <a:gd name="connsiteY56" fmla="*/ 3003259 h 5561901"/>
                <a:gd name="connsiteX57" fmla="*/ 343949 w 6082019"/>
                <a:gd name="connsiteY57" fmla="*/ 2155971 h 5561901"/>
                <a:gd name="connsiteX58" fmla="*/ 570451 w 6082019"/>
                <a:gd name="connsiteY58" fmla="*/ 1719743 h 5561901"/>
                <a:gd name="connsiteX59" fmla="*/ 889233 w 6082019"/>
                <a:gd name="connsiteY59" fmla="*/ 1451295 h 5561901"/>
                <a:gd name="connsiteX60" fmla="*/ 1568741 w 6082019"/>
                <a:gd name="connsiteY60" fmla="*/ 713064 h 5561901"/>
                <a:gd name="connsiteX61" fmla="*/ 2114026 w 6082019"/>
                <a:gd name="connsiteY61" fmla="*/ 394283 h 5561901"/>
                <a:gd name="connsiteX62" fmla="*/ 2567031 w 6082019"/>
                <a:gd name="connsiteY62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410900 w 6082019"/>
                <a:gd name="connsiteY5" fmla="*/ 989901 h 5561901"/>
                <a:gd name="connsiteX6" fmla="*/ 5545124 w 6082019"/>
                <a:gd name="connsiteY6" fmla="*/ 1132514 h 5561901"/>
                <a:gd name="connsiteX7" fmla="*/ 5746460 w 6082019"/>
                <a:gd name="connsiteY7" fmla="*/ 1208015 h 5561901"/>
                <a:gd name="connsiteX8" fmla="*/ 5922629 w 6082019"/>
                <a:gd name="connsiteY8" fmla="*/ 1275127 h 5561901"/>
                <a:gd name="connsiteX9" fmla="*/ 6023296 w 6082019"/>
                <a:gd name="connsiteY9" fmla="*/ 2583809 h 5561901"/>
                <a:gd name="connsiteX10" fmla="*/ 4269997 w 6082019"/>
                <a:gd name="connsiteY10" fmla="*/ 1929468 h 5561901"/>
                <a:gd name="connsiteX11" fmla="*/ 3506599 w 6082019"/>
                <a:gd name="connsiteY11" fmla="*/ 1468073 h 5561901"/>
                <a:gd name="connsiteX12" fmla="*/ 2919370 w 6082019"/>
                <a:gd name="connsiteY12" fmla="*/ 1249960 h 5561901"/>
                <a:gd name="connsiteX13" fmla="*/ 3036816 w 6082019"/>
                <a:gd name="connsiteY13" fmla="*/ 1124125 h 5561901"/>
                <a:gd name="connsiteX14" fmla="*/ 3900882 w 6082019"/>
                <a:gd name="connsiteY14" fmla="*/ 1400961 h 5561901"/>
                <a:gd name="connsiteX15" fmla="*/ 4689447 w 6082019"/>
                <a:gd name="connsiteY15" fmla="*/ 1317072 h 5561901"/>
                <a:gd name="connsiteX16" fmla="*/ 4882394 w 6082019"/>
                <a:gd name="connsiteY16" fmla="*/ 1266738 h 5561901"/>
                <a:gd name="connsiteX17" fmla="*/ 4832060 w 6082019"/>
                <a:gd name="connsiteY17" fmla="*/ 755009 h 5561901"/>
                <a:gd name="connsiteX18" fmla="*/ 4556732 w 6082019"/>
                <a:gd name="connsiteY18" fmla="*/ 725422 h 5561901"/>
                <a:gd name="connsiteX19" fmla="*/ 3908810 w 6082019"/>
                <a:gd name="connsiteY19" fmla="*/ 777240 h 5561901"/>
                <a:gd name="connsiteX20" fmla="*/ 3219118 w 6082019"/>
                <a:gd name="connsiteY20" fmla="*/ 571500 h 5561901"/>
                <a:gd name="connsiteX21" fmla="*/ 2810312 w 6082019"/>
                <a:gd name="connsiteY21" fmla="*/ 1249960 h 5561901"/>
                <a:gd name="connsiteX22" fmla="*/ 2004969 w 6082019"/>
                <a:gd name="connsiteY22" fmla="*/ 1241571 h 5561901"/>
                <a:gd name="connsiteX23" fmla="*/ 1828800 w 6082019"/>
                <a:gd name="connsiteY23" fmla="*/ 1317072 h 5561901"/>
                <a:gd name="connsiteX24" fmla="*/ 1501629 w 6082019"/>
                <a:gd name="connsiteY24" fmla="*/ 1090569 h 5561901"/>
                <a:gd name="connsiteX25" fmla="*/ 1434518 w 6082019"/>
                <a:gd name="connsiteY25" fmla="*/ 1216404 h 5561901"/>
                <a:gd name="connsiteX26" fmla="*/ 1702965 w 6082019"/>
                <a:gd name="connsiteY26" fmla="*/ 1384183 h 5561901"/>
                <a:gd name="connsiteX27" fmla="*/ 922789 w 6082019"/>
                <a:gd name="connsiteY27" fmla="*/ 2072081 h 5561901"/>
                <a:gd name="connsiteX28" fmla="*/ 1711354 w 6082019"/>
                <a:gd name="connsiteY28" fmla="*/ 3103927 h 5561901"/>
                <a:gd name="connsiteX29" fmla="*/ 2114026 w 6082019"/>
                <a:gd name="connsiteY29" fmla="*/ 2701255 h 5561901"/>
                <a:gd name="connsiteX30" fmla="*/ 2114026 w 6082019"/>
                <a:gd name="connsiteY30" fmla="*/ 2952925 h 5561901"/>
                <a:gd name="connsiteX31" fmla="*/ 2030136 w 6082019"/>
                <a:gd name="connsiteY31" fmla="*/ 3380763 h 5561901"/>
                <a:gd name="connsiteX32" fmla="*/ 1921079 w 6082019"/>
                <a:gd name="connsiteY32" fmla="*/ 3355596 h 5561901"/>
                <a:gd name="connsiteX33" fmla="*/ 1803633 w 6082019"/>
                <a:gd name="connsiteY33" fmla="*/ 4345497 h 5561901"/>
                <a:gd name="connsiteX34" fmla="*/ 1812023 w 6082019"/>
                <a:gd name="connsiteY34" fmla="*/ 4362275 h 5561901"/>
                <a:gd name="connsiteX35" fmla="*/ 2650922 w 6082019"/>
                <a:gd name="connsiteY35" fmla="*/ 4546833 h 5561901"/>
                <a:gd name="connsiteX36" fmla="*/ 2910981 w 6082019"/>
                <a:gd name="connsiteY36" fmla="*/ 4513277 h 5561901"/>
                <a:gd name="connsiteX37" fmla="*/ 3112317 w 6082019"/>
                <a:gd name="connsiteY37" fmla="*/ 4320330 h 5561901"/>
                <a:gd name="connsiteX38" fmla="*/ 3246541 w 6082019"/>
                <a:gd name="connsiteY38" fmla="*/ 3967993 h 5561901"/>
                <a:gd name="connsiteX39" fmla="*/ 3389153 w 6082019"/>
                <a:gd name="connsiteY39" fmla="*/ 3162650 h 5561901"/>
                <a:gd name="connsiteX40" fmla="*/ 3439487 w 6082019"/>
                <a:gd name="connsiteY40" fmla="*/ 2139193 h 5561901"/>
                <a:gd name="connsiteX41" fmla="*/ 3481432 w 6082019"/>
                <a:gd name="connsiteY41" fmla="*/ 1820411 h 5561901"/>
                <a:gd name="connsiteX42" fmla="*/ 3590489 w 6082019"/>
                <a:gd name="connsiteY42" fmla="*/ 1702965 h 5561901"/>
                <a:gd name="connsiteX43" fmla="*/ 4320331 w 6082019"/>
                <a:gd name="connsiteY43" fmla="*/ 2097248 h 5561901"/>
                <a:gd name="connsiteX44" fmla="*/ 5058563 w 6082019"/>
                <a:gd name="connsiteY44" fmla="*/ 2357306 h 5561901"/>
                <a:gd name="connsiteX45" fmla="*/ 6031685 w 6082019"/>
                <a:gd name="connsiteY45" fmla="*/ 2776756 h 5561901"/>
                <a:gd name="connsiteX46" fmla="*/ 6082019 w 6082019"/>
                <a:gd name="connsiteY46" fmla="*/ 3171039 h 5561901"/>
                <a:gd name="connsiteX47" fmla="*/ 4177719 w 6082019"/>
                <a:gd name="connsiteY47" fmla="*/ 2567031 h 5561901"/>
                <a:gd name="connsiteX48" fmla="*/ 3624045 w 6082019"/>
                <a:gd name="connsiteY48" fmla="*/ 4001549 h 5561901"/>
                <a:gd name="connsiteX49" fmla="*/ 3489821 w 6082019"/>
                <a:gd name="connsiteY49" fmla="*/ 5503178 h 5561901"/>
                <a:gd name="connsiteX50" fmla="*/ 2558643 w 6082019"/>
                <a:gd name="connsiteY50" fmla="*/ 5561901 h 5561901"/>
                <a:gd name="connsiteX51" fmla="*/ 1929469 w 6082019"/>
                <a:gd name="connsiteY51" fmla="*/ 5478011 h 5561901"/>
                <a:gd name="connsiteX52" fmla="*/ 983154 w 6082019"/>
                <a:gd name="connsiteY52" fmla="*/ 4992292 h 5561901"/>
                <a:gd name="connsiteX53" fmla="*/ 973123 w 6082019"/>
                <a:gd name="connsiteY53" fmla="*/ 5016617 h 5561901"/>
                <a:gd name="connsiteX54" fmla="*/ 0 w 6082019"/>
                <a:gd name="connsiteY54" fmla="*/ 3347207 h 5561901"/>
                <a:gd name="connsiteX55" fmla="*/ 461395 w 6082019"/>
                <a:gd name="connsiteY55" fmla="*/ 3003259 h 5561901"/>
                <a:gd name="connsiteX56" fmla="*/ 343949 w 6082019"/>
                <a:gd name="connsiteY56" fmla="*/ 2155971 h 5561901"/>
                <a:gd name="connsiteX57" fmla="*/ 570451 w 6082019"/>
                <a:gd name="connsiteY57" fmla="*/ 1719743 h 5561901"/>
                <a:gd name="connsiteX58" fmla="*/ 889233 w 6082019"/>
                <a:gd name="connsiteY58" fmla="*/ 1451295 h 5561901"/>
                <a:gd name="connsiteX59" fmla="*/ 1568741 w 6082019"/>
                <a:gd name="connsiteY59" fmla="*/ 713064 h 5561901"/>
                <a:gd name="connsiteX60" fmla="*/ 2114026 w 6082019"/>
                <a:gd name="connsiteY60" fmla="*/ 394283 h 5561901"/>
                <a:gd name="connsiteX61" fmla="*/ 2567031 w 6082019"/>
                <a:gd name="connsiteY61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410900 w 6082019"/>
                <a:gd name="connsiteY5" fmla="*/ 989901 h 5561901"/>
                <a:gd name="connsiteX6" fmla="*/ 5545124 w 6082019"/>
                <a:gd name="connsiteY6" fmla="*/ 1132514 h 5561901"/>
                <a:gd name="connsiteX7" fmla="*/ 5746460 w 6082019"/>
                <a:gd name="connsiteY7" fmla="*/ 1208015 h 5561901"/>
                <a:gd name="connsiteX8" fmla="*/ 5922629 w 6082019"/>
                <a:gd name="connsiteY8" fmla="*/ 1275127 h 5561901"/>
                <a:gd name="connsiteX9" fmla="*/ 6023296 w 6082019"/>
                <a:gd name="connsiteY9" fmla="*/ 2583809 h 5561901"/>
                <a:gd name="connsiteX10" fmla="*/ 4269997 w 6082019"/>
                <a:gd name="connsiteY10" fmla="*/ 1929468 h 5561901"/>
                <a:gd name="connsiteX11" fmla="*/ 3506599 w 6082019"/>
                <a:gd name="connsiteY11" fmla="*/ 1468073 h 5561901"/>
                <a:gd name="connsiteX12" fmla="*/ 2919370 w 6082019"/>
                <a:gd name="connsiteY12" fmla="*/ 1249960 h 5561901"/>
                <a:gd name="connsiteX13" fmla="*/ 3036816 w 6082019"/>
                <a:gd name="connsiteY13" fmla="*/ 1124125 h 5561901"/>
                <a:gd name="connsiteX14" fmla="*/ 3900882 w 6082019"/>
                <a:gd name="connsiteY14" fmla="*/ 1400961 h 5561901"/>
                <a:gd name="connsiteX15" fmla="*/ 4689447 w 6082019"/>
                <a:gd name="connsiteY15" fmla="*/ 1317072 h 5561901"/>
                <a:gd name="connsiteX16" fmla="*/ 4882394 w 6082019"/>
                <a:gd name="connsiteY16" fmla="*/ 1266738 h 5561901"/>
                <a:gd name="connsiteX17" fmla="*/ 4839680 w 6082019"/>
                <a:gd name="connsiteY17" fmla="*/ 701669 h 5561901"/>
                <a:gd name="connsiteX18" fmla="*/ 4556732 w 6082019"/>
                <a:gd name="connsiteY18" fmla="*/ 725422 h 5561901"/>
                <a:gd name="connsiteX19" fmla="*/ 3908810 w 6082019"/>
                <a:gd name="connsiteY19" fmla="*/ 777240 h 5561901"/>
                <a:gd name="connsiteX20" fmla="*/ 3219118 w 6082019"/>
                <a:gd name="connsiteY20" fmla="*/ 571500 h 5561901"/>
                <a:gd name="connsiteX21" fmla="*/ 2810312 w 6082019"/>
                <a:gd name="connsiteY21" fmla="*/ 1249960 h 5561901"/>
                <a:gd name="connsiteX22" fmla="*/ 2004969 w 6082019"/>
                <a:gd name="connsiteY22" fmla="*/ 1241571 h 5561901"/>
                <a:gd name="connsiteX23" fmla="*/ 1828800 w 6082019"/>
                <a:gd name="connsiteY23" fmla="*/ 1317072 h 5561901"/>
                <a:gd name="connsiteX24" fmla="*/ 1501629 w 6082019"/>
                <a:gd name="connsiteY24" fmla="*/ 1090569 h 5561901"/>
                <a:gd name="connsiteX25" fmla="*/ 1434518 w 6082019"/>
                <a:gd name="connsiteY25" fmla="*/ 1216404 h 5561901"/>
                <a:gd name="connsiteX26" fmla="*/ 1702965 w 6082019"/>
                <a:gd name="connsiteY26" fmla="*/ 1384183 h 5561901"/>
                <a:gd name="connsiteX27" fmla="*/ 922789 w 6082019"/>
                <a:gd name="connsiteY27" fmla="*/ 2072081 h 5561901"/>
                <a:gd name="connsiteX28" fmla="*/ 1711354 w 6082019"/>
                <a:gd name="connsiteY28" fmla="*/ 3103927 h 5561901"/>
                <a:gd name="connsiteX29" fmla="*/ 2114026 w 6082019"/>
                <a:gd name="connsiteY29" fmla="*/ 2701255 h 5561901"/>
                <a:gd name="connsiteX30" fmla="*/ 2114026 w 6082019"/>
                <a:gd name="connsiteY30" fmla="*/ 2952925 h 5561901"/>
                <a:gd name="connsiteX31" fmla="*/ 2030136 w 6082019"/>
                <a:gd name="connsiteY31" fmla="*/ 3380763 h 5561901"/>
                <a:gd name="connsiteX32" fmla="*/ 1921079 w 6082019"/>
                <a:gd name="connsiteY32" fmla="*/ 3355596 h 5561901"/>
                <a:gd name="connsiteX33" fmla="*/ 1803633 w 6082019"/>
                <a:gd name="connsiteY33" fmla="*/ 4345497 h 5561901"/>
                <a:gd name="connsiteX34" fmla="*/ 1812023 w 6082019"/>
                <a:gd name="connsiteY34" fmla="*/ 4362275 h 5561901"/>
                <a:gd name="connsiteX35" fmla="*/ 2650922 w 6082019"/>
                <a:gd name="connsiteY35" fmla="*/ 4546833 h 5561901"/>
                <a:gd name="connsiteX36" fmla="*/ 2910981 w 6082019"/>
                <a:gd name="connsiteY36" fmla="*/ 4513277 h 5561901"/>
                <a:gd name="connsiteX37" fmla="*/ 3112317 w 6082019"/>
                <a:gd name="connsiteY37" fmla="*/ 4320330 h 5561901"/>
                <a:gd name="connsiteX38" fmla="*/ 3246541 w 6082019"/>
                <a:gd name="connsiteY38" fmla="*/ 3967993 h 5561901"/>
                <a:gd name="connsiteX39" fmla="*/ 3389153 w 6082019"/>
                <a:gd name="connsiteY39" fmla="*/ 3162650 h 5561901"/>
                <a:gd name="connsiteX40" fmla="*/ 3439487 w 6082019"/>
                <a:gd name="connsiteY40" fmla="*/ 2139193 h 5561901"/>
                <a:gd name="connsiteX41" fmla="*/ 3481432 w 6082019"/>
                <a:gd name="connsiteY41" fmla="*/ 1820411 h 5561901"/>
                <a:gd name="connsiteX42" fmla="*/ 3590489 w 6082019"/>
                <a:gd name="connsiteY42" fmla="*/ 1702965 h 5561901"/>
                <a:gd name="connsiteX43" fmla="*/ 4320331 w 6082019"/>
                <a:gd name="connsiteY43" fmla="*/ 2097248 h 5561901"/>
                <a:gd name="connsiteX44" fmla="*/ 5058563 w 6082019"/>
                <a:gd name="connsiteY44" fmla="*/ 2357306 h 5561901"/>
                <a:gd name="connsiteX45" fmla="*/ 6031685 w 6082019"/>
                <a:gd name="connsiteY45" fmla="*/ 2776756 h 5561901"/>
                <a:gd name="connsiteX46" fmla="*/ 6082019 w 6082019"/>
                <a:gd name="connsiteY46" fmla="*/ 3171039 h 5561901"/>
                <a:gd name="connsiteX47" fmla="*/ 4177719 w 6082019"/>
                <a:gd name="connsiteY47" fmla="*/ 2567031 h 5561901"/>
                <a:gd name="connsiteX48" fmla="*/ 3624045 w 6082019"/>
                <a:gd name="connsiteY48" fmla="*/ 4001549 h 5561901"/>
                <a:gd name="connsiteX49" fmla="*/ 3489821 w 6082019"/>
                <a:gd name="connsiteY49" fmla="*/ 5503178 h 5561901"/>
                <a:gd name="connsiteX50" fmla="*/ 2558643 w 6082019"/>
                <a:gd name="connsiteY50" fmla="*/ 5561901 h 5561901"/>
                <a:gd name="connsiteX51" fmla="*/ 1929469 w 6082019"/>
                <a:gd name="connsiteY51" fmla="*/ 5478011 h 5561901"/>
                <a:gd name="connsiteX52" fmla="*/ 983154 w 6082019"/>
                <a:gd name="connsiteY52" fmla="*/ 4992292 h 5561901"/>
                <a:gd name="connsiteX53" fmla="*/ 973123 w 6082019"/>
                <a:gd name="connsiteY53" fmla="*/ 5016617 h 5561901"/>
                <a:gd name="connsiteX54" fmla="*/ 0 w 6082019"/>
                <a:gd name="connsiteY54" fmla="*/ 3347207 h 5561901"/>
                <a:gd name="connsiteX55" fmla="*/ 461395 w 6082019"/>
                <a:gd name="connsiteY55" fmla="*/ 3003259 h 5561901"/>
                <a:gd name="connsiteX56" fmla="*/ 343949 w 6082019"/>
                <a:gd name="connsiteY56" fmla="*/ 2155971 h 5561901"/>
                <a:gd name="connsiteX57" fmla="*/ 570451 w 6082019"/>
                <a:gd name="connsiteY57" fmla="*/ 1719743 h 5561901"/>
                <a:gd name="connsiteX58" fmla="*/ 889233 w 6082019"/>
                <a:gd name="connsiteY58" fmla="*/ 1451295 h 5561901"/>
                <a:gd name="connsiteX59" fmla="*/ 1568741 w 6082019"/>
                <a:gd name="connsiteY59" fmla="*/ 713064 h 5561901"/>
                <a:gd name="connsiteX60" fmla="*/ 2114026 w 6082019"/>
                <a:gd name="connsiteY60" fmla="*/ 394283 h 5561901"/>
                <a:gd name="connsiteX61" fmla="*/ 2567031 w 6082019"/>
                <a:gd name="connsiteY61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410900 w 6082019"/>
                <a:gd name="connsiteY5" fmla="*/ 989901 h 5561901"/>
                <a:gd name="connsiteX6" fmla="*/ 5545124 w 6082019"/>
                <a:gd name="connsiteY6" fmla="*/ 1132514 h 5561901"/>
                <a:gd name="connsiteX7" fmla="*/ 5746460 w 6082019"/>
                <a:gd name="connsiteY7" fmla="*/ 1208015 h 5561901"/>
                <a:gd name="connsiteX8" fmla="*/ 5922629 w 6082019"/>
                <a:gd name="connsiteY8" fmla="*/ 1275127 h 5561901"/>
                <a:gd name="connsiteX9" fmla="*/ 6023296 w 6082019"/>
                <a:gd name="connsiteY9" fmla="*/ 2583809 h 5561901"/>
                <a:gd name="connsiteX10" fmla="*/ 4269997 w 6082019"/>
                <a:gd name="connsiteY10" fmla="*/ 1929468 h 5561901"/>
                <a:gd name="connsiteX11" fmla="*/ 3506599 w 6082019"/>
                <a:gd name="connsiteY11" fmla="*/ 1468073 h 5561901"/>
                <a:gd name="connsiteX12" fmla="*/ 2919370 w 6082019"/>
                <a:gd name="connsiteY12" fmla="*/ 1249960 h 5561901"/>
                <a:gd name="connsiteX13" fmla="*/ 3036816 w 6082019"/>
                <a:gd name="connsiteY13" fmla="*/ 1124125 h 5561901"/>
                <a:gd name="connsiteX14" fmla="*/ 3900882 w 6082019"/>
                <a:gd name="connsiteY14" fmla="*/ 1400961 h 5561901"/>
                <a:gd name="connsiteX15" fmla="*/ 4689447 w 6082019"/>
                <a:gd name="connsiteY15" fmla="*/ 1317072 h 5561901"/>
                <a:gd name="connsiteX16" fmla="*/ 4882394 w 6082019"/>
                <a:gd name="connsiteY16" fmla="*/ 1266738 h 5561901"/>
                <a:gd name="connsiteX17" fmla="*/ 4839680 w 6082019"/>
                <a:gd name="connsiteY17" fmla="*/ 701669 h 5561901"/>
                <a:gd name="connsiteX18" fmla="*/ 3908810 w 6082019"/>
                <a:gd name="connsiteY18" fmla="*/ 777240 h 5561901"/>
                <a:gd name="connsiteX19" fmla="*/ 3219118 w 6082019"/>
                <a:gd name="connsiteY19" fmla="*/ 571500 h 5561901"/>
                <a:gd name="connsiteX20" fmla="*/ 2810312 w 6082019"/>
                <a:gd name="connsiteY20" fmla="*/ 1249960 h 5561901"/>
                <a:gd name="connsiteX21" fmla="*/ 2004969 w 6082019"/>
                <a:gd name="connsiteY21" fmla="*/ 1241571 h 5561901"/>
                <a:gd name="connsiteX22" fmla="*/ 1828800 w 6082019"/>
                <a:gd name="connsiteY22" fmla="*/ 1317072 h 5561901"/>
                <a:gd name="connsiteX23" fmla="*/ 1501629 w 6082019"/>
                <a:gd name="connsiteY23" fmla="*/ 1090569 h 5561901"/>
                <a:gd name="connsiteX24" fmla="*/ 1434518 w 6082019"/>
                <a:gd name="connsiteY24" fmla="*/ 1216404 h 5561901"/>
                <a:gd name="connsiteX25" fmla="*/ 1702965 w 6082019"/>
                <a:gd name="connsiteY25" fmla="*/ 1384183 h 5561901"/>
                <a:gd name="connsiteX26" fmla="*/ 922789 w 6082019"/>
                <a:gd name="connsiteY26" fmla="*/ 2072081 h 5561901"/>
                <a:gd name="connsiteX27" fmla="*/ 1711354 w 6082019"/>
                <a:gd name="connsiteY27" fmla="*/ 3103927 h 5561901"/>
                <a:gd name="connsiteX28" fmla="*/ 2114026 w 6082019"/>
                <a:gd name="connsiteY28" fmla="*/ 2701255 h 5561901"/>
                <a:gd name="connsiteX29" fmla="*/ 2114026 w 6082019"/>
                <a:gd name="connsiteY29" fmla="*/ 2952925 h 5561901"/>
                <a:gd name="connsiteX30" fmla="*/ 2030136 w 6082019"/>
                <a:gd name="connsiteY30" fmla="*/ 3380763 h 5561901"/>
                <a:gd name="connsiteX31" fmla="*/ 1921079 w 6082019"/>
                <a:gd name="connsiteY31" fmla="*/ 3355596 h 5561901"/>
                <a:gd name="connsiteX32" fmla="*/ 1803633 w 6082019"/>
                <a:gd name="connsiteY32" fmla="*/ 4345497 h 5561901"/>
                <a:gd name="connsiteX33" fmla="*/ 1812023 w 6082019"/>
                <a:gd name="connsiteY33" fmla="*/ 4362275 h 5561901"/>
                <a:gd name="connsiteX34" fmla="*/ 2650922 w 6082019"/>
                <a:gd name="connsiteY34" fmla="*/ 4546833 h 5561901"/>
                <a:gd name="connsiteX35" fmla="*/ 2910981 w 6082019"/>
                <a:gd name="connsiteY35" fmla="*/ 4513277 h 5561901"/>
                <a:gd name="connsiteX36" fmla="*/ 3112317 w 6082019"/>
                <a:gd name="connsiteY36" fmla="*/ 4320330 h 5561901"/>
                <a:gd name="connsiteX37" fmla="*/ 3246541 w 6082019"/>
                <a:gd name="connsiteY37" fmla="*/ 3967993 h 5561901"/>
                <a:gd name="connsiteX38" fmla="*/ 3389153 w 6082019"/>
                <a:gd name="connsiteY38" fmla="*/ 3162650 h 5561901"/>
                <a:gd name="connsiteX39" fmla="*/ 3439487 w 6082019"/>
                <a:gd name="connsiteY39" fmla="*/ 2139193 h 5561901"/>
                <a:gd name="connsiteX40" fmla="*/ 3481432 w 6082019"/>
                <a:gd name="connsiteY40" fmla="*/ 1820411 h 5561901"/>
                <a:gd name="connsiteX41" fmla="*/ 3590489 w 6082019"/>
                <a:gd name="connsiteY41" fmla="*/ 1702965 h 5561901"/>
                <a:gd name="connsiteX42" fmla="*/ 4320331 w 6082019"/>
                <a:gd name="connsiteY42" fmla="*/ 2097248 h 5561901"/>
                <a:gd name="connsiteX43" fmla="*/ 5058563 w 6082019"/>
                <a:gd name="connsiteY43" fmla="*/ 2357306 h 5561901"/>
                <a:gd name="connsiteX44" fmla="*/ 6031685 w 6082019"/>
                <a:gd name="connsiteY44" fmla="*/ 2776756 h 5561901"/>
                <a:gd name="connsiteX45" fmla="*/ 6082019 w 6082019"/>
                <a:gd name="connsiteY45" fmla="*/ 3171039 h 5561901"/>
                <a:gd name="connsiteX46" fmla="*/ 4177719 w 6082019"/>
                <a:gd name="connsiteY46" fmla="*/ 2567031 h 5561901"/>
                <a:gd name="connsiteX47" fmla="*/ 3624045 w 6082019"/>
                <a:gd name="connsiteY47" fmla="*/ 4001549 h 5561901"/>
                <a:gd name="connsiteX48" fmla="*/ 3489821 w 6082019"/>
                <a:gd name="connsiteY48" fmla="*/ 5503178 h 5561901"/>
                <a:gd name="connsiteX49" fmla="*/ 2558643 w 6082019"/>
                <a:gd name="connsiteY49" fmla="*/ 5561901 h 5561901"/>
                <a:gd name="connsiteX50" fmla="*/ 1929469 w 6082019"/>
                <a:gd name="connsiteY50" fmla="*/ 5478011 h 5561901"/>
                <a:gd name="connsiteX51" fmla="*/ 983154 w 6082019"/>
                <a:gd name="connsiteY51" fmla="*/ 4992292 h 5561901"/>
                <a:gd name="connsiteX52" fmla="*/ 973123 w 6082019"/>
                <a:gd name="connsiteY52" fmla="*/ 5016617 h 5561901"/>
                <a:gd name="connsiteX53" fmla="*/ 0 w 6082019"/>
                <a:gd name="connsiteY53" fmla="*/ 3347207 h 5561901"/>
                <a:gd name="connsiteX54" fmla="*/ 461395 w 6082019"/>
                <a:gd name="connsiteY54" fmla="*/ 3003259 h 5561901"/>
                <a:gd name="connsiteX55" fmla="*/ 343949 w 6082019"/>
                <a:gd name="connsiteY55" fmla="*/ 2155971 h 5561901"/>
                <a:gd name="connsiteX56" fmla="*/ 570451 w 6082019"/>
                <a:gd name="connsiteY56" fmla="*/ 1719743 h 5561901"/>
                <a:gd name="connsiteX57" fmla="*/ 889233 w 6082019"/>
                <a:gd name="connsiteY57" fmla="*/ 1451295 h 5561901"/>
                <a:gd name="connsiteX58" fmla="*/ 1568741 w 6082019"/>
                <a:gd name="connsiteY58" fmla="*/ 713064 h 5561901"/>
                <a:gd name="connsiteX59" fmla="*/ 2114026 w 6082019"/>
                <a:gd name="connsiteY59" fmla="*/ 394283 h 5561901"/>
                <a:gd name="connsiteX60" fmla="*/ 2567031 w 6082019"/>
                <a:gd name="connsiteY60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410900 w 6082019"/>
                <a:gd name="connsiteY5" fmla="*/ 989901 h 5561901"/>
                <a:gd name="connsiteX6" fmla="*/ 5545124 w 6082019"/>
                <a:gd name="connsiteY6" fmla="*/ 1132514 h 5561901"/>
                <a:gd name="connsiteX7" fmla="*/ 5746460 w 6082019"/>
                <a:gd name="connsiteY7" fmla="*/ 1208015 h 5561901"/>
                <a:gd name="connsiteX8" fmla="*/ 5922629 w 6082019"/>
                <a:gd name="connsiteY8" fmla="*/ 1275127 h 5561901"/>
                <a:gd name="connsiteX9" fmla="*/ 6023296 w 6082019"/>
                <a:gd name="connsiteY9" fmla="*/ 2583809 h 5561901"/>
                <a:gd name="connsiteX10" fmla="*/ 4269997 w 6082019"/>
                <a:gd name="connsiteY10" fmla="*/ 1929468 h 5561901"/>
                <a:gd name="connsiteX11" fmla="*/ 3506599 w 6082019"/>
                <a:gd name="connsiteY11" fmla="*/ 1468073 h 5561901"/>
                <a:gd name="connsiteX12" fmla="*/ 2919370 w 6082019"/>
                <a:gd name="connsiteY12" fmla="*/ 1249960 h 5561901"/>
                <a:gd name="connsiteX13" fmla="*/ 3036816 w 6082019"/>
                <a:gd name="connsiteY13" fmla="*/ 1124125 h 5561901"/>
                <a:gd name="connsiteX14" fmla="*/ 3900882 w 6082019"/>
                <a:gd name="connsiteY14" fmla="*/ 1400961 h 5561901"/>
                <a:gd name="connsiteX15" fmla="*/ 4689447 w 6082019"/>
                <a:gd name="connsiteY15" fmla="*/ 1317072 h 5561901"/>
                <a:gd name="connsiteX16" fmla="*/ 4882394 w 6082019"/>
                <a:gd name="connsiteY16" fmla="*/ 1266738 h 5561901"/>
                <a:gd name="connsiteX17" fmla="*/ 4839680 w 6082019"/>
                <a:gd name="connsiteY17" fmla="*/ 701669 h 5561901"/>
                <a:gd name="connsiteX18" fmla="*/ 3908810 w 6082019"/>
                <a:gd name="connsiteY18" fmla="*/ 777240 h 5561901"/>
                <a:gd name="connsiteX19" fmla="*/ 3219118 w 6082019"/>
                <a:gd name="connsiteY19" fmla="*/ 571500 h 5561901"/>
                <a:gd name="connsiteX20" fmla="*/ 2810312 w 6082019"/>
                <a:gd name="connsiteY20" fmla="*/ 1249960 h 5561901"/>
                <a:gd name="connsiteX21" fmla="*/ 2004969 w 6082019"/>
                <a:gd name="connsiteY21" fmla="*/ 1241571 h 5561901"/>
                <a:gd name="connsiteX22" fmla="*/ 1828800 w 6082019"/>
                <a:gd name="connsiteY22" fmla="*/ 1317072 h 5561901"/>
                <a:gd name="connsiteX23" fmla="*/ 1501629 w 6082019"/>
                <a:gd name="connsiteY23" fmla="*/ 1090569 h 5561901"/>
                <a:gd name="connsiteX24" fmla="*/ 1434518 w 6082019"/>
                <a:gd name="connsiteY24" fmla="*/ 1216404 h 5561901"/>
                <a:gd name="connsiteX25" fmla="*/ 1649625 w 6082019"/>
                <a:gd name="connsiteY25" fmla="*/ 1407043 h 5561901"/>
                <a:gd name="connsiteX26" fmla="*/ 922789 w 6082019"/>
                <a:gd name="connsiteY26" fmla="*/ 2072081 h 5561901"/>
                <a:gd name="connsiteX27" fmla="*/ 1711354 w 6082019"/>
                <a:gd name="connsiteY27" fmla="*/ 3103927 h 5561901"/>
                <a:gd name="connsiteX28" fmla="*/ 2114026 w 6082019"/>
                <a:gd name="connsiteY28" fmla="*/ 2701255 h 5561901"/>
                <a:gd name="connsiteX29" fmla="*/ 2114026 w 6082019"/>
                <a:gd name="connsiteY29" fmla="*/ 2952925 h 5561901"/>
                <a:gd name="connsiteX30" fmla="*/ 2030136 w 6082019"/>
                <a:gd name="connsiteY30" fmla="*/ 3380763 h 5561901"/>
                <a:gd name="connsiteX31" fmla="*/ 1921079 w 6082019"/>
                <a:gd name="connsiteY31" fmla="*/ 3355596 h 5561901"/>
                <a:gd name="connsiteX32" fmla="*/ 1803633 w 6082019"/>
                <a:gd name="connsiteY32" fmla="*/ 4345497 h 5561901"/>
                <a:gd name="connsiteX33" fmla="*/ 1812023 w 6082019"/>
                <a:gd name="connsiteY33" fmla="*/ 4362275 h 5561901"/>
                <a:gd name="connsiteX34" fmla="*/ 2650922 w 6082019"/>
                <a:gd name="connsiteY34" fmla="*/ 4546833 h 5561901"/>
                <a:gd name="connsiteX35" fmla="*/ 2910981 w 6082019"/>
                <a:gd name="connsiteY35" fmla="*/ 4513277 h 5561901"/>
                <a:gd name="connsiteX36" fmla="*/ 3112317 w 6082019"/>
                <a:gd name="connsiteY36" fmla="*/ 4320330 h 5561901"/>
                <a:gd name="connsiteX37" fmla="*/ 3246541 w 6082019"/>
                <a:gd name="connsiteY37" fmla="*/ 3967993 h 5561901"/>
                <a:gd name="connsiteX38" fmla="*/ 3389153 w 6082019"/>
                <a:gd name="connsiteY38" fmla="*/ 3162650 h 5561901"/>
                <a:gd name="connsiteX39" fmla="*/ 3439487 w 6082019"/>
                <a:gd name="connsiteY39" fmla="*/ 2139193 h 5561901"/>
                <a:gd name="connsiteX40" fmla="*/ 3481432 w 6082019"/>
                <a:gd name="connsiteY40" fmla="*/ 1820411 h 5561901"/>
                <a:gd name="connsiteX41" fmla="*/ 3590489 w 6082019"/>
                <a:gd name="connsiteY41" fmla="*/ 1702965 h 5561901"/>
                <a:gd name="connsiteX42" fmla="*/ 4320331 w 6082019"/>
                <a:gd name="connsiteY42" fmla="*/ 2097248 h 5561901"/>
                <a:gd name="connsiteX43" fmla="*/ 5058563 w 6082019"/>
                <a:gd name="connsiteY43" fmla="*/ 2357306 h 5561901"/>
                <a:gd name="connsiteX44" fmla="*/ 6031685 w 6082019"/>
                <a:gd name="connsiteY44" fmla="*/ 2776756 h 5561901"/>
                <a:gd name="connsiteX45" fmla="*/ 6082019 w 6082019"/>
                <a:gd name="connsiteY45" fmla="*/ 3171039 h 5561901"/>
                <a:gd name="connsiteX46" fmla="*/ 4177719 w 6082019"/>
                <a:gd name="connsiteY46" fmla="*/ 2567031 h 5561901"/>
                <a:gd name="connsiteX47" fmla="*/ 3624045 w 6082019"/>
                <a:gd name="connsiteY47" fmla="*/ 4001549 h 5561901"/>
                <a:gd name="connsiteX48" fmla="*/ 3489821 w 6082019"/>
                <a:gd name="connsiteY48" fmla="*/ 5503178 h 5561901"/>
                <a:gd name="connsiteX49" fmla="*/ 2558643 w 6082019"/>
                <a:gd name="connsiteY49" fmla="*/ 5561901 h 5561901"/>
                <a:gd name="connsiteX50" fmla="*/ 1929469 w 6082019"/>
                <a:gd name="connsiteY50" fmla="*/ 5478011 h 5561901"/>
                <a:gd name="connsiteX51" fmla="*/ 983154 w 6082019"/>
                <a:gd name="connsiteY51" fmla="*/ 4992292 h 5561901"/>
                <a:gd name="connsiteX52" fmla="*/ 973123 w 6082019"/>
                <a:gd name="connsiteY52" fmla="*/ 5016617 h 5561901"/>
                <a:gd name="connsiteX53" fmla="*/ 0 w 6082019"/>
                <a:gd name="connsiteY53" fmla="*/ 3347207 h 5561901"/>
                <a:gd name="connsiteX54" fmla="*/ 461395 w 6082019"/>
                <a:gd name="connsiteY54" fmla="*/ 3003259 h 5561901"/>
                <a:gd name="connsiteX55" fmla="*/ 343949 w 6082019"/>
                <a:gd name="connsiteY55" fmla="*/ 2155971 h 5561901"/>
                <a:gd name="connsiteX56" fmla="*/ 570451 w 6082019"/>
                <a:gd name="connsiteY56" fmla="*/ 1719743 h 5561901"/>
                <a:gd name="connsiteX57" fmla="*/ 889233 w 6082019"/>
                <a:gd name="connsiteY57" fmla="*/ 1451295 h 5561901"/>
                <a:gd name="connsiteX58" fmla="*/ 1568741 w 6082019"/>
                <a:gd name="connsiteY58" fmla="*/ 713064 h 5561901"/>
                <a:gd name="connsiteX59" fmla="*/ 2114026 w 6082019"/>
                <a:gd name="connsiteY59" fmla="*/ 394283 h 5561901"/>
                <a:gd name="connsiteX60" fmla="*/ 2567031 w 6082019"/>
                <a:gd name="connsiteY60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410900 w 6082019"/>
                <a:gd name="connsiteY5" fmla="*/ 989901 h 5561901"/>
                <a:gd name="connsiteX6" fmla="*/ 5545124 w 6082019"/>
                <a:gd name="connsiteY6" fmla="*/ 1132514 h 5561901"/>
                <a:gd name="connsiteX7" fmla="*/ 5746460 w 6082019"/>
                <a:gd name="connsiteY7" fmla="*/ 1208015 h 5561901"/>
                <a:gd name="connsiteX8" fmla="*/ 5922629 w 6082019"/>
                <a:gd name="connsiteY8" fmla="*/ 1275127 h 5561901"/>
                <a:gd name="connsiteX9" fmla="*/ 6023296 w 6082019"/>
                <a:gd name="connsiteY9" fmla="*/ 2583809 h 5561901"/>
                <a:gd name="connsiteX10" fmla="*/ 4269997 w 6082019"/>
                <a:gd name="connsiteY10" fmla="*/ 1929468 h 5561901"/>
                <a:gd name="connsiteX11" fmla="*/ 3506599 w 6082019"/>
                <a:gd name="connsiteY11" fmla="*/ 1468073 h 5561901"/>
                <a:gd name="connsiteX12" fmla="*/ 2919370 w 6082019"/>
                <a:gd name="connsiteY12" fmla="*/ 1249960 h 5561901"/>
                <a:gd name="connsiteX13" fmla="*/ 3036816 w 6082019"/>
                <a:gd name="connsiteY13" fmla="*/ 1124125 h 5561901"/>
                <a:gd name="connsiteX14" fmla="*/ 3900882 w 6082019"/>
                <a:gd name="connsiteY14" fmla="*/ 1400961 h 5561901"/>
                <a:gd name="connsiteX15" fmla="*/ 4689447 w 6082019"/>
                <a:gd name="connsiteY15" fmla="*/ 1317072 h 5561901"/>
                <a:gd name="connsiteX16" fmla="*/ 4882394 w 6082019"/>
                <a:gd name="connsiteY16" fmla="*/ 1266738 h 5561901"/>
                <a:gd name="connsiteX17" fmla="*/ 4839680 w 6082019"/>
                <a:gd name="connsiteY17" fmla="*/ 701669 h 5561901"/>
                <a:gd name="connsiteX18" fmla="*/ 3908810 w 6082019"/>
                <a:gd name="connsiteY18" fmla="*/ 777240 h 5561901"/>
                <a:gd name="connsiteX19" fmla="*/ 3219118 w 6082019"/>
                <a:gd name="connsiteY19" fmla="*/ 571500 h 5561901"/>
                <a:gd name="connsiteX20" fmla="*/ 2810312 w 6082019"/>
                <a:gd name="connsiteY20" fmla="*/ 1249960 h 5561901"/>
                <a:gd name="connsiteX21" fmla="*/ 2004969 w 6082019"/>
                <a:gd name="connsiteY21" fmla="*/ 1241571 h 5561901"/>
                <a:gd name="connsiteX22" fmla="*/ 1805940 w 6082019"/>
                <a:gd name="connsiteY22" fmla="*/ 1317072 h 5561901"/>
                <a:gd name="connsiteX23" fmla="*/ 1501629 w 6082019"/>
                <a:gd name="connsiteY23" fmla="*/ 1090569 h 5561901"/>
                <a:gd name="connsiteX24" fmla="*/ 1434518 w 6082019"/>
                <a:gd name="connsiteY24" fmla="*/ 1216404 h 5561901"/>
                <a:gd name="connsiteX25" fmla="*/ 1649625 w 6082019"/>
                <a:gd name="connsiteY25" fmla="*/ 1407043 h 5561901"/>
                <a:gd name="connsiteX26" fmla="*/ 922789 w 6082019"/>
                <a:gd name="connsiteY26" fmla="*/ 2072081 h 5561901"/>
                <a:gd name="connsiteX27" fmla="*/ 1711354 w 6082019"/>
                <a:gd name="connsiteY27" fmla="*/ 3103927 h 5561901"/>
                <a:gd name="connsiteX28" fmla="*/ 2114026 w 6082019"/>
                <a:gd name="connsiteY28" fmla="*/ 2701255 h 5561901"/>
                <a:gd name="connsiteX29" fmla="*/ 2114026 w 6082019"/>
                <a:gd name="connsiteY29" fmla="*/ 2952925 h 5561901"/>
                <a:gd name="connsiteX30" fmla="*/ 2030136 w 6082019"/>
                <a:gd name="connsiteY30" fmla="*/ 3380763 h 5561901"/>
                <a:gd name="connsiteX31" fmla="*/ 1921079 w 6082019"/>
                <a:gd name="connsiteY31" fmla="*/ 3355596 h 5561901"/>
                <a:gd name="connsiteX32" fmla="*/ 1803633 w 6082019"/>
                <a:gd name="connsiteY32" fmla="*/ 4345497 h 5561901"/>
                <a:gd name="connsiteX33" fmla="*/ 1812023 w 6082019"/>
                <a:gd name="connsiteY33" fmla="*/ 4362275 h 5561901"/>
                <a:gd name="connsiteX34" fmla="*/ 2650922 w 6082019"/>
                <a:gd name="connsiteY34" fmla="*/ 4546833 h 5561901"/>
                <a:gd name="connsiteX35" fmla="*/ 2910981 w 6082019"/>
                <a:gd name="connsiteY35" fmla="*/ 4513277 h 5561901"/>
                <a:gd name="connsiteX36" fmla="*/ 3112317 w 6082019"/>
                <a:gd name="connsiteY36" fmla="*/ 4320330 h 5561901"/>
                <a:gd name="connsiteX37" fmla="*/ 3246541 w 6082019"/>
                <a:gd name="connsiteY37" fmla="*/ 3967993 h 5561901"/>
                <a:gd name="connsiteX38" fmla="*/ 3389153 w 6082019"/>
                <a:gd name="connsiteY38" fmla="*/ 3162650 h 5561901"/>
                <a:gd name="connsiteX39" fmla="*/ 3439487 w 6082019"/>
                <a:gd name="connsiteY39" fmla="*/ 2139193 h 5561901"/>
                <a:gd name="connsiteX40" fmla="*/ 3481432 w 6082019"/>
                <a:gd name="connsiteY40" fmla="*/ 1820411 h 5561901"/>
                <a:gd name="connsiteX41" fmla="*/ 3590489 w 6082019"/>
                <a:gd name="connsiteY41" fmla="*/ 1702965 h 5561901"/>
                <a:gd name="connsiteX42" fmla="*/ 4320331 w 6082019"/>
                <a:gd name="connsiteY42" fmla="*/ 2097248 h 5561901"/>
                <a:gd name="connsiteX43" fmla="*/ 5058563 w 6082019"/>
                <a:gd name="connsiteY43" fmla="*/ 2357306 h 5561901"/>
                <a:gd name="connsiteX44" fmla="*/ 6031685 w 6082019"/>
                <a:gd name="connsiteY44" fmla="*/ 2776756 h 5561901"/>
                <a:gd name="connsiteX45" fmla="*/ 6082019 w 6082019"/>
                <a:gd name="connsiteY45" fmla="*/ 3171039 h 5561901"/>
                <a:gd name="connsiteX46" fmla="*/ 4177719 w 6082019"/>
                <a:gd name="connsiteY46" fmla="*/ 2567031 h 5561901"/>
                <a:gd name="connsiteX47" fmla="*/ 3624045 w 6082019"/>
                <a:gd name="connsiteY47" fmla="*/ 4001549 h 5561901"/>
                <a:gd name="connsiteX48" fmla="*/ 3489821 w 6082019"/>
                <a:gd name="connsiteY48" fmla="*/ 5503178 h 5561901"/>
                <a:gd name="connsiteX49" fmla="*/ 2558643 w 6082019"/>
                <a:gd name="connsiteY49" fmla="*/ 5561901 h 5561901"/>
                <a:gd name="connsiteX50" fmla="*/ 1929469 w 6082019"/>
                <a:gd name="connsiteY50" fmla="*/ 5478011 h 5561901"/>
                <a:gd name="connsiteX51" fmla="*/ 983154 w 6082019"/>
                <a:gd name="connsiteY51" fmla="*/ 4992292 h 5561901"/>
                <a:gd name="connsiteX52" fmla="*/ 973123 w 6082019"/>
                <a:gd name="connsiteY52" fmla="*/ 5016617 h 5561901"/>
                <a:gd name="connsiteX53" fmla="*/ 0 w 6082019"/>
                <a:gd name="connsiteY53" fmla="*/ 3347207 h 5561901"/>
                <a:gd name="connsiteX54" fmla="*/ 461395 w 6082019"/>
                <a:gd name="connsiteY54" fmla="*/ 3003259 h 5561901"/>
                <a:gd name="connsiteX55" fmla="*/ 343949 w 6082019"/>
                <a:gd name="connsiteY55" fmla="*/ 2155971 h 5561901"/>
                <a:gd name="connsiteX56" fmla="*/ 570451 w 6082019"/>
                <a:gd name="connsiteY56" fmla="*/ 1719743 h 5561901"/>
                <a:gd name="connsiteX57" fmla="*/ 889233 w 6082019"/>
                <a:gd name="connsiteY57" fmla="*/ 1451295 h 5561901"/>
                <a:gd name="connsiteX58" fmla="*/ 1568741 w 6082019"/>
                <a:gd name="connsiteY58" fmla="*/ 713064 h 5561901"/>
                <a:gd name="connsiteX59" fmla="*/ 2114026 w 6082019"/>
                <a:gd name="connsiteY59" fmla="*/ 394283 h 5561901"/>
                <a:gd name="connsiteX60" fmla="*/ 2567031 w 6082019"/>
                <a:gd name="connsiteY60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410900 w 6082019"/>
                <a:gd name="connsiteY5" fmla="*/ 989901 h 5561901"/>
                <a:gd name="connsiteX6" fmla="*/ 5545124 w 6082019"/>
                <a:gd name="connsiteY6" fmla="*/ 1132514 h 5561901"/>
                <a:gd name="connsiteX7" fmla="*/ 5746460 w 6082019"/>
                <a:gd name="connsiteY7" fmla="*/ 1208015 h 5561901"/>
                <a:gd name="connsiteX8" fmla="*/ 5922629 w 6082019"/>
                <a:gd name="connsiteY8" fmla="*/ 1275127 h 5561901"/>
                <a:gd name="connsiteX9" fmla="*/ 6023296 w 6082019"/>
                <a:gd name="connsiteY9" fmla="*/ 2583809 h 5561901"/>
                <a:gd name="connsiteX10" fmla="*/ 4269997 w 6082019"/>
                <a:gd name="connsiteY10" fmla="*/ 1929468 h 5561901"/>
                <a:gd name="connsiteX11" fmla="*/ 3506599 w 6082019"/>
                <a:gd name="connsiteY11" fmla="*/ 1468073 h 5561901"/>
                <a:gd name="connsiteX12" fmla="*/ 2919370 w 6082019"/>
                <a:gd name="connsiteY12" fmla="*/ 1249960 h 5561901"/>
                <a:gd name="connsiteX13" fmla="*/ 3036816 w 6082019"/>
                <a:gd name="connsiteY13" fmla="*/ 1124125 h 5561901"/>
                <a:gd name="connsiteX14" fmla="*/ 3900882 w 6082019"/>
                <a:gd name="connsiteY14" fmla="*/ 1400961 h 5561901"/>
                <a:gd name="connsiteX15" fmla="*/ 4689447 w 6082019"/>
                <a:gd name="connsiteY15" fmla="*/ 1317072 h 5561901"/>
                <a:gd name="connsiteX16" fmla="*/ 4882394 w 6082019"/>
                <a:gd name="connsiteY16" fmla="*/ 1266738 h 5561901"/>
                <a:gd name="connsiteX17" fmla="*/ 4839680 w 6082019"/>
                <a:gd name="connsiteY17" fmla="*/ 701669 h 5561901"/>
                <a:gd name="connsiteX18" fmla="*/ 3908810 w 6082019"/>
                <a:gd name="connsiteY18" fmla="*/ 777240 h 5561901"/>
                <a:gd name="connsiteX19" fmla="*/ 3219118 w 6082019"/>
                <a:gd name="connsiteY19" fmla="*/ 571500 h 5561901"/>
                <a:gd name="connsiteX20" fmla="*/ 2810312 w 6082019"/>
                <a:gd name="connsiteY20" fmla="*/ 1249960 h 5561901"/>
                <a:gd name="connsiteX21" fmla="*/ 2004969 w 6082019"/>
                <a:gd name="connsiteY21" fmla="*/ 1241571 h 5561901"/>
                <a:gd name="connsiteX22" fmla="*/ 1805940 w 6082019"/>
                <a:gd name="connsiteY22" fmla="*/ 1317072 h 5561901"/>
                <a:gd name="connsiteX23" fmla="*/ 1501629 w 6082019"/>
                <a:gd name="connsiteY23" fmla="*/ 1090569 h 5561901"/>
                <a:gd name="connsiteX24" fmla="*/ 1419278 w 6082019"/>
                <a:gd name="connsiteY24" fmla="*/ 1208784 h 5561901"/>
                <a:gd name="connsiteX25" fmla="*/ 1649625 w 6082019"/>
                <a:gd name="connsiteY25" fmla="*/ 1407043 h 5561901"/>
                <a:gd name="connsiteX26" fmla="*/ 922789 w 6082019"/>
                <a:gd name="connsiteY26" fmla="*/ 2072081 h 5561901"/>
                <a:gd name="connsiteX27" fmla="*/ 1711354 w 6082019"/>
                <a:gd name="connsiteY27" fmla="*/ 3103927 h 5561901"/>
                <a:gd name="connsiteX28" fmla="*/ 2114026 w 6082019"/>
                <a:gd name="connsiteY28" fmla="*/ 2701255 h 5561901"/>
                <a:gd name="connsiteX29" fmla="*/ 2114026 w 6082019"/>
                <a:gd name="connsiteY29" fmla="*/ 2952925 h 5561901"/>
                <a:gd name="connsiteX30" fmla="*/ 2030136 w 6082019"/>
                <a:gd name="connsiteY30" fmla="*/ 3380763 h 5561901"/>
                <a:gd name="connsiteX31" fmla="*/ 1921079 w 6082019"/>
                <a:gd name="connsiteY31" fmla="*/ 3355596 h 5561901"/>
                <a:gd name="connsiteX32" fmla="*/ 1803633 w 6082019"/>
                <a:gd name="connsiteY32" fmla="*/ 4345497 h 5561901"/>
                <a:gd name="connsiteX33" fmla="*/ 1812023 w 6082019"/>
                <a:gd name="connsiteY33" fmla="*/ 4362275 h 5561901"/>
                <a:gd name="connsiteX34" fmla="*/ 2650922 w 6082019"/>
                <a:gd name="connsiteY34" fmla="*/ 4546833 h 5561901"/>
                <a:gd name="connsiteX35" fmla="*/ 2910981 w 6082019"/>
                <a:gd name="connsiteY35" fmla="*/ 4513277 h 5561901"/>
                <a:gd name="connsiteX36" fmla="*/ 3112317 w 6082019"/>
                <a:gd name="connsiteY36" fmla="*/ 4320330 h 5561901"/>
                <a:gd name="connsiteX37" fmla="*/ 3246541 w 6082019"/>
                <a:gd name="connsiteY37" fmla="*/ 3967993 h 5561901"/>
                <a:gd name="connsiteX38" fmla="*/ 3389153 w 6082019"/>
                <a:gd name="connsiteY38" fmla="*/ 3162650 h 5561901"/>
                <a:gd name="connsiteX39" fmla="*/ 3439487 w 6082019"/>
                <a:gd name="connsiteY39" fmla="*/ 2139193 h 5561901"/>
                <a:gd name="connsiteX40" fmla="*/ 3481432 w 6082019"/>
                <a:gd name="connsiteY40" fmla="*/ 1820411 h 5561901"/>
                <a:gd name="connsiteX41" fmla="*/ 3590489 w 6082019"/>
                <a:gd name="connsiteY41" fmla="*/ 1702965 h 5561901"/>
                <a:gd name="connsiteX42" fmla="*/ 4320331 w 6082019"/>
                <a:gd name="connsiteY42" fmla="*/ 2097248 h 5561901"/>
                <a:gd name="connsiteX43" fmla="*/ 5058563 w 6082019"/>
                <a:gd name="connsiteY43" fmla="*/ 2357306 h 5561901"/>
                <a:gd name="connsiteX44" fmla="*/ 6031685 w 6082019"/>
                <a:gd name="connsiteY44" fmla="*/ 2776756 h 5561901"/>
                <a:gd name="connsiteX45" fmla="*/ 6082019 w 6082019"/>
                <a:gd name="connsiteY45" fmla="*/ 3171039 h 5561901"/>
                <a:gd name="connsiteX46" fmla="*/ 4177719 w 6082019"/>
                <a:gd name="connsiteY46" fmla="*/ 2567031 h 5561901"/>
                <a:gd name="connsiteX47" fmla="*/ 3624045 w 6082019"/>
                <a:gd name="connsiteY47" fmla="*/ 4001549 h 5561901"/>
                <a:gd name="connsiteX48" fmla="*/ 3489821 w 6082019"/>
                <a:gd name="connsiteY48" fmla="*/ 5503178 h 5561901"/>
                <a:gd name="connsiteX49" fmla="*/ 2558643 w 6082019"/>
                <a:gd name="connsiteY49" fmla="*/ 5561901 h 5561901"/>
                <a:gd name="connsiteX50" fmla="*/ 1929469 w 6082019"/>
                <a:gd name="connsiteY50" fmla="*/ 5478011 h 5561901"/>
                <a:gd name="connsiteX51" fmla="*/ 983154 w 6082019"/>
                <a:gd name="connsiteY51" fmla="*/ 4992292 h 5561901"/>
                <a:gd name="connsiteX52" fmla="*/ 973123 w 6082019"/>
                <a:gd name="connsiteY52" fmla="*/ 5016617 h 5561901"/>
                <a:gd name="connsiteX53" fmla="*/ 0 w 6082019"/>
                <a:gd name="connsiteY53" fmla="*/ 3347207 h 5561901"/>
                <a:gd name="connsiteX54" fmla="*/ 461395 w 6082019"/>
                <a:gd name="connsiteY54" fmla="*/ 3003259 h 5561901"/>
                <a:gd name="connsiteX55" fmla="*/ 343949 w 6082019"/>
                <a:gd name="connsiteY55" fmla="*/ 2155971 h 5561901"/>
                <a:gd name="connsiteX56" fmla="*/ 570451 w 6082019"/>
                <a:gd name="connsiteY56" fmla="*/ 1719743 h 5561901"/>
                <a:gd name="connsiteX57" fmla="*/ 889233 w 6082019"/>
                <a:gd name="connsiteY57" fmla="*/ 1451295 h 5561901"/>
                <a:gd name="connsiteX58" fmla="*/ 1568741 w 6082019"/>
                <a:gd name="connsiteY58" fmla="*/ 713064 h 5561901"/>
                <a:gd name="connsiteX59" fmla="*/ 2114026 w 6082019"/>
                <a:gd name="connsiteY59" fmla="*/ 394283 h 5561901"/>
                <a:gd name="connsiteX60" fmla="*/ 2567031 w 6082019"/>
                <a:gd name="connsiteY60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410900 w 6082019"/>
                <a:gd name="connsiteY5" fmla="*/ 989901 h 5561901"/>
                <a:gd name="connsiteX6" fmla="*/ 5545124 w 6082019"/>
                <a:gd name="connsiteY6" fmla="*/ 1132514 h 5561901"/>
                <a:gd name="connsiteX7" fmla="*/ 5746460 w 6082019"/>
                <a:gd name="connsiteY7" fmla="*/ 1208015 h 5561901"/>
                <a:gd name="connsiteX8" fmla="*/ 5922629 w 6082019"/>
                <a:gd name="connsiteY8" fmla="*/ 1275127 h 5561901"/>
                <a:gd name="connsiteX9" fmla="*/ 6023296 w 6082019"/>
                <a:gd name="connsiteY9" fmla="*/ 2583809 h 5561901"/>
                <a:gd name="connsiteX10" fmla="*/ 4269997 w 6082019"/>
                <a:gd name="connsiteY10" fmla="*/ 1929468 h 5561901"/>
                <a:gd name="connsiteX11" fmla="*/ 3506599 w 6082019"/>
                <a:gd name="connsiteY11" fmla="*/ 1468073 h 5561901"/>
                <a:gd name="connsiteX12" fmla="*/ 2980330 w 6082019"/>
                <a:gd name="connsiteY12" fmla="*/ 1265200 h 5561901"/>
                <a:gd name="connsiteX13" fmla="*/ 3036816 w 6082019"/>
                <a:gd name="connsiteY13" fmla="*/ 1124125 h 5561901"/>
                <a:gd name="connsiteX14" fmla="*/ 3900882 w 6082019"/>
                <a:gd name="connsiteY14" fmla="*/ 1400961 h 5561901"/>
                <a:gd name="connsiteX15" fmla="*/ 4689447 w 6082019"/>
                <a:gd name="connsiteY15" fmla="*/ 1317072 h 5561901"/>
                <a:gd name="connsiteX16" fmla="*/ 4882394 w 6082019"/>
                <a:gd name="connsiteY16" fmla="*/ 1266738 h 5561901"/>
                <a:gd name="connsiteX17" fmla="*/ 4839680 w 6082019"/>
                <a:gd name="connsiteY17" fmla="*/ 701669 h 5561901"/>
                <a:gd name="connsiteX18" fmla="*/ 3908810 w 6082019"/>
                <a:gd name="connsiteY18" fmla="*/ 777240 h 5561901"/>
                <a:gd name="connsiteX19" fmla="*/ 3219118 w 6082019"/>
                <a:gd name="connsiteY19" fmla="*/ 571500 h 5561901"/>
                <a:gd name="connsiteX20" fmla="*/ 2810312 w 6082019"/>
                <a:gd name="connsiteY20" fmla="*/ 1249960 h 5561901"/>
                <a:gd name="connsiteX21" fmla="*/ 2004969 w 6082019"/>
                <a:gd name="connsiteY21" fmla="*/ 1241571 h 5561901"/>
                <a:gd name="connsiteX22" fmla="*/ 1805940 w 6082019"/>
                <a:gd name="connsiteY22" fmla="*/ 1317072 h 5561901"/>
                <a:gd name="connsiteX23" fmla="*/ 1501629 w 6082019"/>
                <a:gd name="connsiteY23" fmla="*/ 1090569 h 5561901"/>
                <a:gd name="connsiteX24" fmla="*/ 1419278 w 6082019"/>
                <a:gd name="connsiteY24" fmla="*/ 1208784 h 5561901"/>
                <a:gd name="connsiteX25" fmla="*/ 1649625 w 6082019"/>
                <a:gd name="connsiteY25" fmla="*/ 1407043 h 5561901"/>
                <a:gd name="connsiteX26" fmla="*/ 922789 w 6082019"/>
                <a:gd name="connsiteY26" fmla="*/ 2072081 h 5561901"/>
                <a:gd name="connsiteX27" fmla="*/ 1711354 w 6082019"/>
                <a:gd name="connsiteY27" fmla="*/ 3103927 h 5561901"/>
                <a:gd name="connsiteX28" fmla="*/ 2114026 w 6082019"/>
                <a:gd name="connsiteY28" fmla="*/ 2701255 h 5561901"/>
                <a:gd name="connsiteX29" fmla="*/ 2114026 w 6082019"/>
                <a:gd name="connsiteY29" fmla="*/ 2952925 h 5561901"/>
                <a:gd name="connsiteX30" fmla="*/ 2030136 w 6082019"/>
                <a:gd name="connsiteY30" fmla="*/ 3380763 h 5561901"/>
                <a:gd name="connsiteX31" fmla="*/ 1921079 w 6082019"/>
                <a:gd name="connsiteY31" fmla="*/ 3355596 h 5561901"/>
                <a:gd name="connsiteX32" fmla="*/ 1803633 w 6082019"/>
                <a:gd name="connsiteY32" fmla="*/ 4345497 h 5561901"/>
                <a:gd name="connsiteX33" fmla="*/ 1812023 w 6082019"/>
                <a:gd name="connsiteY33" fmla="*/ 4362275 h 5561901"/>
                <a:gd name="connsiteX34" fmla="*/ 2650922 w 6082019"/>
                <a:gd name="connsiteY34" fmla="*/ 4546833 h 5561901"/>
                <a:gd name="connsiteX35" fmla="*/ 2910981 w 6082019"/>
                <a:gd name="connsiteY35" fmla="*/ 4513277 h 5561901"/>
                <a:gd name="connsiteX36" fmla="*/ 3112317 w 6082019"/>
                <a:gd name="connsiteY36" fmla="*/ 4320330 h 5561901"/>
                <a:gd name="connsiteX37" fmla="*/ 3246541 w 6082019"/>
                <a:gd name="connsiteY37" fmla="*/ 3967993 h 5561901"/>
                <a:gd name="connsiteX38" fmla="*/ 3389153 w 6082019"/>
                <a:gd name="connsiteY38" fmla="*/ 3162650 h 5561901"/>
                <a:gd name="connsiteX39" fmla="*/ 3439487 w 6082019"/>
                <a:gd name="connsiteY39" fmla="*/ 2139193 h 5561901"/>
                <a:gd name="connsiteX40" fmla="*/ 3481432 w 6082019"/>
                <a:gd name="connsiteY40" fmla="*/ 1820411 h 5561901"/>
                <a:gd name="connsiteX41" fmla="*/ 3590489 w 6082019"/>
                <a:gd name="connsiteY41" fmla="*/ 1702965 h 5561901"/>
                <a:gd name="connsiteX42" fmla="*/ 4320331 w 6082019"/>
                <a:gd name="connsiteY42" fmla="*/ 2097248 h 5561901"/>
                <a:gd name="connsiteX43" fmla="*/ 5058563 w 6082019"/>
                <a:gd name="connsiteY43" fmla="*/ 2357306 h 5561901"/>
                <a:gd name="connsiteX44" fmla="*/ 6031685 w 6082019"/>
                <a:gd name="connsiteY44" fmla="*/ 2776756 h 5561901"/>
                <a:gd name="connsiteX45" fmla="*/ 6082019 w 6082019"/>
                <a:gd name="connsiteY45" fmla="*/ 3171039 h 5561901"/>
                <a:gd name="connsiteX46" fmla="*/ 4177719 w 6082019"/>
                <a:gd name="connsiteY46" fmla="*/ 2567031 h 5561901"/>
                <a:gd name="connsiteX47" fmla="*/ 3624045 w 6082019"/>
                <a:gd name="connsiteY47" fmla="*/ 4001549 h 5561901"/>
                <a:gd name="connsiteX48" fmla="*/ 3489821 w 6082019"/>
                <a:gd name="connsiteY48" fmla="*/ 5503178 h 5561901"/>
                <a:gd name="connsiteX49" fmla="*/ 2558643 w 6082019"/>
                <a:gd name="connsiteY49" fmla="*/ 5561901 h 5561901"/>
                <a:gd name="connsiteX50" fmla="*/ 1929469 w 6082019"/>
                <a:gd name="connsiteY50" fmla="*/ 5478011 h 5561901"/>
                <a:gd name="connsiteX51" fmla="*/ 983154 w 6082019"/>
                <a:gd name="connsiteY51" fmla="*/ 4992292 h 5561901"/>
                <a:gd name="connsiteX52" fmla="*/ 973123 w 6082019"/>
                <a:gd name="connsiteY52" fmla="*/ 5016617 h 5561901"/>
                <a:gd name="connsiteX53" fmla="*/ 0 w 6082019"/>
                <a:gd name="connsiteY53" fmla="*/ 3347207 h 5561901"/>
                <a:gd name="connsiteX54" fmla="*/ 461395 w 6082019"/>
                <a:gd name="connsiteY54" fmla="*/ 3003259 h 5561901"/>
                <a:gd name="connsiteX55" fmla="*/ 343949 w 6082019"/>
                <a:gd name="connsiteY55" fmla="*/ 2155971 h 5561901"/>
                <a:gd name="connsiteX56" fmla="*/ 570451 w 6082019"/>
                <a:gd name="connsiteY56" fmla="*/ 1719743 h 5561901"/>
                <a:gd name="connsiteX57" fmla="*/ 889233 w 6082019"/>
                <a:gd name="connsiteY57" fmla="*/ 1451295 h 5561901"/>
                <a:gd name="connsiteX58" fmla="*/ 1568741 w 6082019"/>
                <a:gd name="connsiteY58" fmla="*/ 713064 h 5561901"/>
                <a:gd name="connsiteX59" fmla="*/ 2114026 w 6082019"/>
                <a:gd name="connsiteY59" fmla="*/ 394283 h 5561901"/>
                <a:gd name="connsiteX60" fmla="*/ 2567031 w 6082019"/>
                <a:gd name="connsiteY60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410900 w 6082019"/>
                <a:gd name="connsiteY5" fmla="*/ 989901 h 5561901"/>
                <a:gd name="connsiteX6" fmla="*/ 5545124 w 6082019"/>
                <a:gd name="connsiteY6" fmla="*/ 1132514 h 5561901"/>
                <a:gd name="connsiteX7" fmla="*/ 5746460 w 6082019"/>
                <a:gd name="connsiteY7" fmla="*/ 1208015 h 5561901"/>
                <a:gd name="connsiteX8" fmla="*/ 5922629 w 6082019"/>
                <a:gd name="connsiteY8" fmla="*/ 1275127 h 5561901"/>
                <a:gd name="connsiteX9" fmla="*/ 6023296 w 6082019"/>
                <a:gd name="connsiteY9" fmla="*/ 2583809 h 5561901"/>
                <a:gd name="connsiteX10" fmla="*/ 4269997 w 6082019"/>
                <a:gd name="connsiteY10" fmla="*/ 1929468 h 5561901"/>
                <a:gd name="connsiteX11" fmla="*/ 3506599 w 6082019"/>
                <a:gd name="connsiteY11" fmla="*/ 1468073 h 5561901"/>
                <a:gd name="connsiteX12" fmla="*/ 3026050 w 6082019"/>
                <a:gd name="connsiteY12" fmla="*/ 1272820 h 5561901"/>
                <a:gd name="connsiteX13" fmla="*/ 3036816 w 6082019"/>
                <a:gd name="connsiteY13" fmla="*/ 1124125 h 5561901"/>
                <a:gd name="connsiteX14" fmla="*/ 3900882 w 6082019"/>
                <a:gd name="connsiteY14" fmla="*/ 1400961 h 5561901"/>
                <a:gd name="connsiteX15" fmla="*/ 4689447 w 6082019"/>
                <a:gd name="connsiteY15" fmla="*/ 1317072 h 5561901"/>
                <a:gd name="connsiteX16" fmla="*/ 4882394 w 6082019"/>
                <a:gd name="connsiteY16" fmla="*/ 1266738 h 5561901"/>
                <a:gd name="connsiteX17" fmla="*/ 4839680 w 6082019"/>
                <a:gd name="connsiteY17" fmla="*/ 701669 h 5561901"/>
                <a:gd name="connsiteX18" fmla="*/ 3908810 w 6082019"/>
                <a:gd name="connsiteY18" fmla="*/ 777240 h 5561901"/>
                <a:gd name="connsiteX19" fmla="*/ 3219118 w 6082019"/>
                <a:gd name="connsiteY19" fmla="*/ 571500 h 5561901"/>
                <a:gd name="connsiteX20" fmla="*/ 2810312 w 6082019"/>
                <a:gd name="connsiteY20" fmla="*/ 1249960 h 5561901"/>
                <a:gd name="connsiteX21" fmla="*/ 2004969 w 6082019"/>
                <a:gd name="connsiteY21" fmla="*/ 1241571 h 5561901"/>
                <a:gd name="connsiteX22" fmla="*/ 1805940 w 6082019"/>
                <a:gd name="connsiteY22" fmla="*/ 1317072 h 5561901"/>
                <a:gd name="connsiteX23" fmla="*/ 1501629 w 6082019"/>
                <a:gd name="connsiteY23" fmla="*/ 1090569 h 5561901"/>
                <a:gd name="connsiteX24" fmla="*/ 1419278 w 6082019"/>
                <a:gd name="connsiteY24" fmla="*/ 1208784 h 5561901"/>
                <a:gd name="connsiteX25" fmla="*/ 1649625 w 6082019"/>
                <a:gd name="connsiteY25" fmla="*/ 1407043 h 5561901"/>
                <a:gd name="connsiteX26" fmla="*/ 922789 w 6082019"/>
                <a:gd name="connsiteY26" fmla="*/ 2072081 h 5561901"/>
                <a:gd name="connsiteX27" fmla="*/ 1711354 w 6082019"/>
                <a:gd name="connsiteY27" fmla="*/ 3103927 h 5561901"/>
                <a:gd name="connsiteX28" fmla="*/ 2114026 w 6082019"/>
                <a:gd name="connsiteY28" fmla="*/ 2701255 h 5561901"/>
                <a:gd name="connsiteX29" fmla="*/ 2114026 w 6082019"/>
                <a:gd name="connsiteY29" fmla="*/ 2952925 h 5561901"/>
                <a:gd name="connsiteX30" fmla="*/ 2030136 w 6082019"/>
                <a:gd name="connsiteY30" fmla="*/ 3380763 h 5561901"/>
                <a:gd name="connsiteX31" fmla="*/ 1921079 w 6082019"/>
                <a:gd name="connsiteY31" fmla="*/ 3355596 h 5561901"/>
                <a:gd name="connsiteX32" fmla="*/ 1803633 w 6082019"/>
                <a:gd name="connsiteY32" fmla="*/ 4345497 h 5561901"/>
                <a:gd name="connsiteX33" fmla="*/ 1812023 w 6082019"/>
                <a:gd name="connsiteY33" fmla="*/ 4362275 h 5561901"/>
                <a:gd name="connsiteX34" fmla="*/ 2650922 w 6082019"/>
                <a:gd name="connsiteY34" fmla="*/ 4546833 h 5561901"/>
                <a:gd name="connsiteX35" fmla="*/ 2910981 w 6082019"/>
                <a:gd name="connsiteY35" fmla="*/ 4513277 h 5561901"/>
                <a:gd name="connsiteX36" fmla="*/ 3112317 w 6082019"/>
                <a:gd name="connsiteY36" fmla="*/ 4320330 h 5561901"/>
                <a:gd name="connsiteX37" fmla="*/ 3246541 w 6082019"/>
                <a:gd name="connsiteY37" fmla="*/ 3967993 h 5561901"/>
                <a:gd name="connsiteX38" fmla="*/ 3389153 w 6082019"/>
                <a:gd name="connsiteY38" fmla="*/ 3162650 h 5561901"/>
                <a:gd name="connsiteX39" fmla="*/ 3439487 w 6082019"/>
                <a:gd name="connsiteY39" fmla="*/ 2139193 h 5561901"/>
                <a:gd name="connsiteX40" fmla="*/ 3481432 w 6082019"/>
                <a:gd name="connsiteY40" fmla="*/ 1820411 h 5561901"/>
                <a:gd name="connsiteX41" fmla="*/ 3590489 w 6082019"/>
                <a:gd name="connsiteY41" fmla="*/ 1702965 h 5561901"/>
                <a:gd name="connsiteX42" fmla="*/ 4320331 w 6082019"/>
                <a:gd name="connsiteY42" fmla="*/ 2097248 h 5561901"/>
                <a:gd name="connsiteX43" fmla="*/ 5058563 w 6082019"/>
                <a:gd name="connsiteY43" fmla="*/ 2357306 h 5561901"/>
                <a:gd name="connsiteX44" fmla="*/ 6031685 w 6082019"/>
                <a:gd name="connsiteY44" fmla="*/ 2776756 h 5561901"/>
                <a:gd name="connsiteX45" fmla="*/ 6082019 w 6082019"/>
                <a:gd name="connsiteY45" fmla="*/ 3171039 h 5561901"/>
                <a:gd name="connsiteX46" fmla="*/ 4177719 w 6082019"/>
                <a:gd name="connsiteY46" fmla="*/ 2567031 h 5561901"/>
                <a:gd name="connsiteX47" fmla="*/ 3624045 w 6082019"/>
                <a:gd name="connsiteY47" fmla="*/ 4001549 h 5561901"/>
                <a:gd name="connsiteX48" fmla="*/ 3489821 w 6082019"/>
                <a:gd name="connsiteY48" fmla="*/ 5503178 h 5561901"/>
                <a:gd name="connsiteX49" fmla="*/ 2558643 w 6082019"/>
                <a:gd name="connsiteY49" fmla="*/ 5561901 h 5561901"/>
                <a:gd name="connsiteX50" fmla="*/ 1929469 w 6082019"/>
                <a:gd name="connsiteY50" fmla="*/ 5478011 h 5561901"/>
                <a:gd name="connsiteX51" fmla="*/ 983154 w 6082019"/>
                <a:gd name="connsiteY51" fmla="*/ 4992292 h 5561901"/>
                <a:gd name="connsiteX52" fmla="*/ 973123 w 6082019"/>
                <a:gd name="connsiteY52" fmla="*/ 5016617 h 5561901"/>
                <a:gd name="connsiteX53" fmla="*/ 0 w 6082019"/>
                <a:gd name="connsiteY53" fmla="*/ 3347207 h 5561901"/>
                <a:gd name="connsiteX54" fmla="*/ 461395 w 6082019"/>
                <a:gd name="connsiteY54" fmla="*/ 3003259 h 5561901"/>
                <a:gd name="connsiteX55" fmla="*/ 343949 w 6082019"/>
                <a:gd name="connsiteY55" fmla="*/ 2155971 h 5561901"/>
                <a:gd name="connsiteX56" fmla="*/ 570451 w 6082019"/>
                <a:gd name="connsiteY56" fmla="*/ 1719743 h 5561901"/>
                <a:gd name="connsiteX57" fmla="*/ 889233 w 6082019"/>
                <a:gd name="connsiteY57" fmla="*/ 1451295 h 5561901"/>
                <a:gd name="connsiteX58" fmla="*/ 1568741 w 6082019"/>
                <a:gd name="connsiteY58" fmla="*/ 713064 h 5561901"/>
                <a:gd name="connsiteX59" fmla="*/ 2114026 w 6082019"/>
                <a:gd name="connsiteY59" fmla="*/ 394283 h 5561901"/>
                <a:gd name="connsiteX60" fmla="*/ 2567031 w 6082019"/>
                <a:gd name="connsiteY60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410900 w 6082019"/>
                <a:gd name="connsiteY5" fmla="*/ 989901 h 5561901"/>
                <a:gd name="connsiteX6" fmla="*/ 5545124 w 6082019"/>
                <a:gd name="connsiteY6" fmla="*/ 1132514 h 5561901"/>
                <a:gd name="connsiteX7" fmla="*/ 5746460 w 6082019"/>
                <a:gd name="connsiteY7" fmla="*/ 1208015 h 5561901"/>
                <a:gd name="connsiteX8" fmla="*/ 5922629 w 6082019"/>
                <a:gd name="connsiteY8" fmla="*/ 1275127 h 5561901"/>
                <a:gd name="connsiteX9" fmla="*/ 6023296 w 6082019"/>
                <a:gd name="connsiteY9" fmla="*/ 2583809 h 5561901"/>
                <a:gd name="connsiteX10" fmla="*/ 4269997 w 6082019"/>
                <a:gd name="connsiteY10" fmla="*/ 1929468 h 5561901"/>
                <a:gd name="connsiteX11" fmla="*/ 3506599 w 6082019"/>
                <a:gd name="connsiteY11" fmla="*/ 1468073 h 5561901"/>
                <a:gd name="connsiteX12" fmla="*/ 3026050 w 6082019"/>
                <a:gd name="connsiteY12" fmla="*/ 1272820 h 5561901"/>
                <a:gd name="connsiteX13" fmla="*/ 3090156 w 6082019"/>
                <a:gd name="connsiteY13" fmla="*/ 1177465 h 5561901"/>
                <a:gd name="connsiteX14" fmla="*/ 3900882 w 6082019"/>
                <a:gd name="connsiteY14" fmla="*/ 1400961 h 5561901"/>
                <a:gd name="connsiteX15" fmla="*/ 4689447 w 6082019"/>
                <a:gd name="connsiteY15" fmla="*/ 1317072 h 5561901"/>
                <a:gd name="connsiteX16" fmla="*/ 4882394 w 6082019"/>
                <a:gd name="connsiteY16" fmla="*/ 1266738 h 5561901"/>
                <a:gd name="connsiteX17" fmla="*/ 4839680 w 6082019"/>
                <a:gd name="connsiteY17" fmla="*/ 701669 h 5561901"/>
                <a:gd name="connsiteX18" fmla="*/ 3908810 w 6082019"/>
                <a:gd name="connsiteY18" fmla="*/ 777240 h 5561901"/>
                <a:gd name="connsiteX19" fmla="*/ 3219118 w 6082019"/>
                <a:gd name="connsiteY19" fmla="*/ 571500 h 5561901"/>
                <a:gd name="connsiteX20" fmla="*/ 2810312 w 6082019"/>
                <a:gd name="connsiteY20" fmla="*/ 1249960 h 5561901"/>
                <a:gd name="connsiteX21" fmla="*/ 2004969 w 6082019"/>
                <a:gd name="connsiteY21" fmla="*/ 1241571 h 5561901"/>
                <a:gd name="connsiteX22" fmla="*/ 1805940 w 6082019"/>
                <a:gd name="connsiteY22" fmla="*/ 1317072 h 5561901"/>
                <a:gd name="connsiteX23" fmla="*/ 1501629 w 6082019"/>
                <a:gd name="connsiteY23" fmla="*/ 1090569 h 5561901"/>
                <a:gd name="connsiteX24" fmla="*/ 1419278 w 6082019"/>
                <a:gd name="connsiteY24" fmla="*/ 1208784 h 5561901"/>
                <a:gd name="connsiteX25" fmla="*/ 1649625 w 6082019"/>
                <a:gd name="connsiteY25" fmla="*/ 1407043 h 5561901"/>
                <a:gd name="connsiteX26" fmla="*/ 922789 w 6082019"/>
                <a:gd name="connsiteY26" fmla="*/ 2072081 h 5561901"/>
                <a:gd name="connsiteX27" fmla="*/ 1711354 w 6082019"/>
                <a:gd name="connsiteY27" fmla="*/ 3103927 h 5561901"/>
                <a:gd name="connsiteX28" fmla="*/ 2114026 w 6082019"/>
                <a:gd name="connsiteY28" fmla="*/ 2701255 h 5561901"/>
                <a:gd name="connsiteX29" fmla="*/ 2114026 w 6082019"/>
                <a:gd name="connsiteY29" fmla="*/ 2952925 h 5561901"/>
                <a:gd name="connsiteX30" fmla="*/ 2030136 w 6082019"/>
                <a:gd name="connsiteY30" fmla="*/ 3380763 h 5561901"/>
                <a:gd name="connsiteX31" fmla="*/ 1921079 w 6082019"/>
                <a:gd name="connsiteY31" fmla="*/ 3355596 h 5561901"/>
                <a:gd name="connsiteX32" fmla="*/ 1803633 w 6082019"/>
                <a:gd name="connsiteY32" fmla="*/ 4345497 h 5561901"/>
                <a:gd name="connsiteX33" fmla="*/ 1812023 w 6082019"/>
                <a:gd name="connsiteY33" fmla="*/ 4362275 h 5561901"/>
                <a:gd name="connsiteX34" fmla="*/ 2650922 w 6082019"/>
                <a:gd name="connsiteY34" fmla="*/ 4546833 h 5561901"/>
                <a:gd name="connsiteX35" fmla="*/ 2910981 w 6082019"/>
                <a:gd name="connsiteY35" fmla="*/ 4513277 h 5561901"/>
                <a:gd name="connsiteX36" fmla="*/ 3112317 w 6082019"/>
                <a:gd name="connsiteY36" fmla="*/ 4320330 h 5561901"/>
                <a:gd name="connsiteX37" fmla="*/ 3246541 w 6082019"/>
                <a:gd name="connsiteY37" fmla="*/ 3967993 h 5561901"/>
                <a:gd name="connsiteX38" fmla="*/ 3389153 w 6082019"/>
                <a:gd name="connsiteY38" fmla="*/ 3162650 h 5561901"/>
                <a:gd name="connsiteX39" fmla="*/ 3439487 w 6082019"/>
                <a:gd name="connsiteY39" fmla="*/ 2139193 h 5561901"/>
                <a:gd name="connsiteX40" fmla="*/ 3481432 w 6082019"/>
                <a:gd name="connsiteY40" fmla="*/ 1820411 h 5561901"/>
                <a:gd name="connsiteX41" fmla="*/ 3590489 w 6082019"/>
                <a:gd name="connsiteY41" fmla="*/ 1702965 h 5561901"/>
                <a:gd name="connsiteX42" fmla="*/ 4320331 w 6082019"/>
                <a:gd name="connsiteY42" fmla="*/ 2097248 h 5561901"/>
                <a:gd name="connsiteX43" fmla="*/ 5058563 w 6082019"/>
                <a:gd name="connsiteY43" fmla="*/ 2357306 h 5561901"/>
                <a:gd name="connsiteX44" fmla="*/ 6031685 w 6082019"/>
                <a:gd name="connsiteY44" fmla="*/ 2776756 h 5561901"/>
                <a:gd name="connsiteX45" fmla="*/ 6082019 w 6082019"/>
                <a:gd name="connsiteY45" fmla="*/ 3171039 h 5561901"/>
                <a:gd name="connsiteX46" fmla="*/ 4177719 w 6082019"/>
                <a:gd name="connsiteY46" fmla="*/ 2567031 h 5561901"/>
                <a:gd name="connsiteX47" fmla="*/ 3624045 w 6082019"/>
                <a:gd name="connsiteY47" fmla="*/ 4001549 h 5561901"/>
                <a:gd name="connsiteX48" fmla="*/ 3489821 w 6082019"/>
                <a:gd name="connsiteY48" fmla="*/ 5503178 h 5561901"/>
                <a:gd name="connsiteX49" fmla="*/ 2558643 w 6082019"/>
                <a:gd name="connsiteY49" fmla="*/ 5561901 h 5561901"/>
                <a:gd name="connsiteX50" fmla="*/ 1929469 w 6082019"/>
                <a:gd name="connsiteY50" fmla="*/ 5478011 h 5561901"/>
                <a:gd name="connsiteX51" fmla="*/ 983154 w 6082019"/>
                <a:gd name="connsiteY51" fmla="*/ 4992292 h 5561901"/>
                <a:gd name="connsiteX52" fmla="*/ 973123 w 6082019"/>
                <a:gd name="connsiteY52" fmla="*/ 5016617 h 5561901"/>
                <a:gd name="connsiteX53" fmla="*/ 0 w 6082019"/>
                <a:gd name="connsiteY53" fmla="*/ 3347207 h 5561901"/>
                <a:gd name="connsiteX54" fmla="*/ 461395 w 6082019"/>
                <a:gd name="connsiteY54" fmla="*/ 3003259 h 5561901"/>
                <a:gd name="connsiteX55" fmla="*/ 343949 w 6082019"/>
                <a:gd name="connsiteY55" fmla="*/ 2155971 h 5561901"/>
                <a:gd name="connsiteX56" fmla="*/ 570451 w 6082019"/>
                <a:gd name="connsiteY56" fmla="*/ 1719743 h 5561901"/>
                <a:gd name="connsiteX57" fmla="*/ 889233 w 6082019"/>
                <a:gd name="connsiteY57" fmla="*/ 1451295 h 5561901"/>
                <a:gd name="connsiteX58" fmla="*/ 1568741 w 6082019"/>
                <a:gd name="connsiteY58" fmla="*/ 713064 h 5561901"/>
                <a:gd name="connsiteX59" fmla="*/ 2114026 w 6082019"/>
                <a:gd name="connsiteY59" fmla="*/ 394283 h 5561901"/>
                <a:gd name="connsiteX60" fmla="*/ 2567031 w 6082019"/>
                <a:gd name="connsiteY60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410900 w 6082019"/>
                <a:gd name="connsiteY5" fmla="*/ 989901 h 5561901"/>
                <a:gd name="connsiteX6" fmla="*/ 5545124 w 6082019"/>
                <a:gd name="connsiteY6" fmla="*/ 1132514 h 5561901"/>
                <a:gd name="connsiteX7" fmla="*/ 5746460 w 6082019"/>
                <a:gd name="connsiteY7" fmla="*/ 1208015 h 5561901"/>
                <a:gd name="connsiteX8" fmla="*/ 5922629 w 6082019"/>
                <a:gd name="connsiteY8" fmla="*/ 1275127 h 5561901"/>
                <a:gd name="connsiteX9" fmla="*/ 6023296 w 6082019"/>
                <a:gd name="connsiteY9" fmla="*/ 2583809 h 5561901"/>
                <a:gd name="connsiteX10" fmla="*/ 4269997 w 6082019"/>
                <a:gd name="connsiteY10" fmla="*/ 1929468 h 5561901"/>
                <a:gd name="connsiteX11" fmla="*/ 3506599 w 6082019"/>
                <a:gd name="connsiteY11" fmla="*/ 1468073 h 5561901"/>
                <a:gd name="connsiteX12" fmla="*/ 3026050 w 6082019"/>
                <a:gd name="connsiteY12" fmla="*/ 1272820 h 5561901"/>
                <a:gd name="connsiteX13" fmla="*/ 3143496 w 6082019"/>
                <a:gd name="connsiteY13" fmla="*/ 1154605 h 5561901"/>
                <a:gd name="connsiteX14" fmla="*/ 3900882 w 6082019"/>
                <a:gd name="connsiteY14" fmla="*/ 1400961 h 5561901"/>
                <a:gd name="connsiteX15" fmla="*/ 4689447 w 6082019"/>
                <a:gd name="connsiteY15" fmla="*/ 1317072 h 5561901"/>
                <a:gd name="connsiteX16" fmla="*/ 4882394 w 6082019"/>
                <a:gd name="connsiteY16" fmla="*/ 1266738 h 5561901"/>
                <a:gd name="connsiteX17" fmla="*/ 4839680 w 6082019"/>
                <a:gd name="connsiteY17" fmla="*/ 701669 h 5561901"/>
                <a:gd name="connsiteX18" fmla="*/ 3908810 w 6082019"/>
                <a:gd name="connsiteY18" fmla="*/ 777240 h 5561901"/>
                <a:gd name="connsiteX19" fmla="*/ 3219118 w 6082019"/>
                <a:gd name="connsiteY19" fmla="*/ 571500 h 5561901"/>
                <a:gd name="connsiteX20" fmla="*/ 2810312 w 6082019"/>
                <a:gd name="connsiteY20" fmla="*/ 1249960 h 5561901"/>
                <a:gd name="connsiteX21" fmla="*/ 2004969 w 6082019"/>
                <a:gd name="connsiteY21" fmla="*/ 1241571 h 5561901"/>
                <a:gd name="connsiteX22" fmla="*/ 1805940 w 6082019"/>
                <a:gd name="connsiteY22" fmla="*/ 1317072 h 5561901"/>
                <a:gd name="connsiteX23" fmla="*/ 1501629 w 6082019"/>
                <a:gd name="connsiteY23" fmla="*/ 1090569 h 5561901"/>
                <a:gd name="connsiteX24" fmla="*/ 1419278 w 6082019"/>
                <a:gd name="connsiteY24" fmla="*/ 1208784 h 5561901"/>
                <a:gd name="connsiteX25" fmla="*/ 1649625 w 6082019"/>
                <a:gd name="connsiteY25" fmla="*/ 1407043 h 5561901"/>
                <a:gd name="connsiteX26" fmla="*/ 922789 w 6082019"/>
                <a:gd name="connsiteY26" fmla="*/ 2072081 h 5561901"/>
                <a:gd name="connsiteX27" fmla="*/ 1711354 w 6082019"/>
                <a:gd name="connsiteY27" fmla="*/ 3103927 h 5561901"/>
                <a:gd name="connsiteX28" fmla="*/ 2114026 w 6082019"/>
                <a:gd name="connsiteY28" fmla="*/ 2701255 h 5561901"/>
                <a:gd name="connsiteX29" fmla="*/ 2114026 w 6082019"/>
                <a:gd name="connsiteY29" fmla="*/ 2952925 h 5561901"/>
                <a:gd name="connsiteX30" fmla="*/ 2030136 w 6082019"/>
                <a:gd name="connsiteY30" fmla="*/ 3380763 h 5561901"/>
                <a:gd name="connsiteX31" fmla="*/ 1921079 w 6082019"/>
                <a:gd name="connsiteY31" fmla="*/ 3355596 h 5561901"/>
                <a:gd name="connsiteX32" fmla="*/ 1803633 w 6082019"/>
                <a:gd name="connsiteY32" fmla="*/ 4345497 h 5561901"/>
                <a:gd name="connsiteX33" fmla="*/ 1812023 w 6082019"/>
                <a:gd name="connsiteY33" fmla="*/ 4362275 h 5561901"/>
                <a:gd name="connsiteX34" fmla="*/ 2650922 w 6082019"/>
                <a:gd name="connsiteY34" fmla="*/ 4546833 h 5561901"/>
                <a:gd name="connsiteX35" fmla="*/ 2910981 w 6082019"/>
                <a:gd name="connsiteY35" fmla="*/ 4513277 h 5561901"/>
                <a:gd name="connsiteX36" fmla="*/ 3112317 w 6082019"/>
                <a:gd name="connsiteY36" fmla="*/ 4320330 h 5561901"/>
                <a:gd name="connsiteX37" fmla="*/ 3246541 w 6082019"/>
                <a:gd name="connsiteY37" fmla="*/ 3967993 h 5561901"/>
                <a:gd name="connsiteX38" fmla="*/ 3389153 w 6082019"/>
                <a:gd name="connsiteY38" fmla="*/ 3162650 h 5561901"/>
                <a:gd name="connsiteX39" fmla="*/ 3439487 w 6082019"/>
                <a:gd name="connsiteY39" fmla="*/ 2139193 h 5561901"/>
                <a:gd name="connsiteX40" fmla="*/ 3481432 w 6082019"/>
                <a:gd name="connsiteY40" fmla="*/ 1820411 h 5561901"/>
                <a:gd name="connsiteX41" fmla="*/ 3590489 w 6082019"/>
                <a:gd name="connsiteY41" fmla="*/ 1702965 h 5561901"/>
                <a:gd name="connsiteX42" fmla="*/ 4320331 w 6082019"/>
                <a:gd name="connsiteY42" fmla="*/ 2097248 h 5561901"/>
                <a:gd name="connsiteX43" fmla="*/ 5058563 w 6082019"/>
                <a:gd name="connsiteY43" fmla="*/ 2357306 h 5561901"/>
                <a:gd name="connsiteX44" fmla="*/ 6031685 w 6082019"/>
                <a:gd name="connsiteY44" fmla="*/ 2776756 h 5561901"/>
                <a:gd name="connsiteX45" fmla="*/ 6082019 w 6082019"/>
                <a:gd name="connsiteY45" fmla="*/ 3171039 h 5561901"/>
                <a:gd name="connsiteX46" fmla="*/ 4177719 w 6082019"/>
                <a:gd name="connsiteY46" fmla="*/ 2567031 h 5561901"/>
                <a:gd name="connsiteX47" fmla="*/ 3624045 w 6082019"/>
                <a:gd name="connsiteY47" fmla="*/ 4001549 h 5561901"/>
                <a:gd name="connsiteX48" fmla="*/ 3489821 w 6082019"/>
                <a:gd name="connsiteY48" fmla="*/ 5503178 h 5561901"/>
                <a:gd name="connsiteX49" fmla="*/ 2558643 w 6082019"/>
                <a:gd name="connsiteY49" fmla="*/ 5561901 h 5561901"/>
                <a:gd name="connsiteX50" fmla="*/ 1929469 w 6082019"/>
                <a:gd name="connsiteY50" fmla="*/ 5478011 h 5561901"/>
                <a:gd name="connsiteX51" fmla="*/ 983154 w 6082019"/>
                <a:gd name="connsiteY51" fmla="*/ 4992292 h 5561901"/>
                <a:gd name="connsiteX52" fmla="*/ 973123 w 6082019"/>
                <a:gd name="connsiteY52" fmla="*/ 5016617 h 5561901"/>
                <a:gd name="connsiteX53" fmla="*/ 0 w 6082019"/>
                <a:gd name="connsiteY53" fmla="*/ 3347207 h 5561901"/>
                <a:gd name="connsiteX54" fmla="*/ 461395 w 6082019"/>
                <a:gd name="connsiteY54" fmla="*/ 3003259 h 5561901"/>
                <a:gd name="connsiteX55" fmla="*/ 343949 w 6082019"/>
                <a:gd name="connsiteY55" fmla="*/ 2155971 h 5561901"/>
                <a:gd name="connsiteX56" fmla="*/ 570451 w 6082019"/>
                <a:gd name="connsiteY56" fmla="*/ 1719743 h 5561901"/>
                <a:gd name="connsiteX57" fmla="*/ 889233 w 6082019"/>
                <a:gd name="connsiteY57" fmla="*/ 1451295 h 5561901"/>
                <a:gd name="connsiteX58" fmla="*/ 1568741 w 6082019"/>
                <a:gd name="connsiteY58" fmla="*/ 713064 h 5561901"/>
                <a:gd name="connsiteX59" fmla="*/ 2114026 w 6082019"/>
                <a:gd name="connsiteY59" fmla="*/ 394283 h 5561901"/>
                <a:gd name="connsiteX60" fmla="*/ 2567031 w 6082019"/>
                <a:gd name="connsiteY60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2944871 w 6082019"/>
                <a:gd name="connsiteY2" fmla="*/ 7697 h 5561901"/>
                <a:gd name="connsiteX3" fmla="*/ 5379143 w 6082019"/>
                <a:gd name="connsiteY3" fmla="*/ 38100 h 5561901"/>
                <a:gd name="connsiteX4" fmla="*/ 5401880 w 6082019"/>
                <a:gd name="connsiteY4" fmla="*/ 769620 h 5561901"/>
                <a:gd name="connsiteX5" fmla="*/ 5410900 w 6082019"/>
                <a:gd name="connsiteY5" fmla="*/ 989901 h 5561901"/>
                <a:gd name="connsiteX6" fmla="*/ 5545124 w 6082019"/>
                <a:gd name="connsiteY6" fmla="*/ 1132514 h 5561901"/>
                <a:gd name="connsiteX7" fmla="*/ 5746460 w 6082019"/>
                <a:gd name="connsiteY7" fmla="*/ 1208015 h 5561901"/>
                <a:gd name="connsiteX8" fmla="*/ 5922629 w 6082019"/>
                <a:gd name="connsiteY8" fmla="*/ 1275127 h 5561901"/>
                <a:gd name="connsiteX9" fmla="*/ 6023296 w 6082019"/>
                <a:gd name="connsiteY9" fmla="*/ 2583809 h 5561901"/>
                <a:gd name="connsiteX10" fmla="*/ 4269997 w 6082019"/>
                <a:gd name="connsiteY10" fmla="*/ 1929468 h 5561901"/>
                <a:gd name="connsiteX11" fmla="*/ 3506599 w 6082019"/>
                <a:gd name="connsiteY11" fmla="*/ 1468073 h 5561901"/>
                <a:gd name="connsiteX12" fmla="*/ 3026050 w 6082019"/>
                <a:gd name="connsiteY12" fmla="*/ 1272820 h 5561901"/>
                <a:gd name="connsiteX13" fmla="*/ 3143496 w 6082019"/>
                <a:gd name="connsiteY13" fmla="*/ 1154605 h 5561901"/>
                <a:gd name="connsiteX14" fmla="*/ 3900882 w 6082019"/>
                <a:gd name="connsiteY14" fmla="*/ 1400961 h 5561901"/>
                <a:gd name="connsiteX15" fmla="*/ 4689447 w 6082019"/>
                <a:gd name="connsiteY15" fmla="*/ 1317072 h 5561901"/>
                <a:gd name="connsiteX16" fmla="*/ 4882394 w 6082019"/>
                <a:gd name="connsiteY16" fmla="*/ 1266738 h 5561901"/>
                <a:gd name="connsiteX17" fmla="*/ 4839680 w 6082019"/>
                <a:gd name="connsiteY17" fmla="*/ 701669 h 5561901"/>
                <a:gd name="connsiteX18" fmla="*/ 3908810 w 6082019"/>
                <a:gd name="connsiteY18" fmla="*/ 777240 h 5561901"/>
                <a:gd name="connsiteX19" fmla="*/ 3219118 w 6082019"/>
                <a:gd name="connsiteY19" fmla="*/ 571500 h 5561901"/>
                <a:gd name="connsiteX20" fmla="*/ 2810312 w 6082019"/>
                <a:gd name="connsiteY20" fmla="*/ 1249960 h 5561901"/>
                <a:gd name="connsiteX21" fmla="*/ 2004969 w 6082019"/>
                <a:gd name="connsiteY21" fmla="*/ 1241571 h 5561901"/>
                <a:gd name="connsiteX22" fmla="*/ 1805940 w 6082019"/>
                <a:gd name="connsiteY22" fmla="*/ 1317072 h 5561901"/>
                <a:gd name="connsiteX23" fmla="*/ 1501629 w 6082019"/>
                <a:gd name="connsiteY23" fmla="*/ 1090569 h 5561901"/>
                <a:gd name="connsiteX24" fmla="*/ 1419278 w 6082019"/>
                <a:gd name="connsiteY24" fmla="*/ 1208784 h 5561901"/>
                <a:gd name="connsiteX25" fmla="*/ 1649625 w 6082019"/>
                <a:gd name="connsiteY25" fmla="*/ 1407043 h 5561901"/>
                <a:gd name="connsiteX26" fmla="*/ 922789 w 6082019"/>
                <a:gd name="connsiteY26" fmla="*/ 2072081 h 5561901"/>
                <a:gd name="connsiteX27" fmla="*/ 1711354 w 6082019"/>
                <a:gd name="connsiteY27" fmla="*/ 3103927 h 5561901"/>
                <a:gd name="connsiteX28" fmla="*/ 2114026 w 6082019"/>
                <a:gd name="connsiteY28" fmla="*/ 2701255 h 5561901"/>
                <a:gd name="connsiteX29" fmla="*/ 2114026 w 6082019"/>
                <a:gd name="connsiteY29" fmla="*/ 2952925 h 5561901"/>
                <a:gd name="connsiteX30" fmla="*/ 2030136 w 6082019"/>
                <a:gd name="connsiteY30" fmla="*/ 3380763 h 5561901"/>
                <a:gd name="connsiteX31" fmla="*/ 1921079 w 6082019"/>
                <a:gd name="connsiteY31" fmla="*/ 3355596 h 5561901"/>
                <a:gd name="connsiteX32" fmla="*/ 1803633 w 6082019"/>
                <a:gd name="connsiteY32" fmla="*/ 4345497 h 5561901"/>
                <a:gd name="connsiteX33" fmla="*/ 1812023 w 6082019"/>
                <a:gd name="connsiteY33" fmla="*/ 4362275 h 5561901"/>
                <a:gd name="connsiteX34" fmla="*/ 2650922 w 6082019"/>
                <a:gd name="connsiteY34" fmla="*/ 4546833 h 5561901"/>
                <a:gd name="connsiteX35" fmla="*/ 2910981 w 6082019"/>
                <a:gd name="connsiteY35" fmla="*/ 4513277 h 5561901"/>
                <a:gd name="connsiteX36" fmla="*/ 3112317 w 6082019"/>
                <a:gd name="connsiteY36" fmla="*/ 4320330 h 5561901"/>
                <a:gd name="connsiteX37" fmla="*/ 3246541 w 6082019"/>
                <a:gd name="connsiteY37" fmla="*/ 3967993 h 5561901"/>
                <a:gd name="connsiteX38" fmla="*/ 3389153 w 6082019"/>
                <a:gd name="connsiteY38" fmla="*/ 3162650 h 5561901"/>
                <a:gd name="connsiteX39" fmla="*/ 3439487 w 6082019"/>
                <a:gd name="connsiteY39" fmla="*/ 2139193 h 5561901"/>
                <a:gd name="connsiteX40" fmla="*/ 3481432 w 6082019"/>
                <a:gd name="connsiteY40" fmla="*/ 1820411 h 5561901"/>
                <a:gd name="connsiteX41" fmla="*/ 3590489 w 6082019"/>
                <a:gd name="connsiteY41" fmla="*/ 1702965 h 5561901"/>
                <a:gd name="connsiteX42" fmla="*/ 4320331 w 6082019"/>
                <a:gd name="connsiteY42" fmla="*/ 2097248 h 5561901"/>
                <a:gd name="connsiteX43" fmla="*/ 5058563 w 6082019"/>
                <a:gd name="connsiteY43" fmla="*/ 2357306 h 5561901"/>
                <a:gd name="connsiteX44" fmla="*/ 6031685 w 6082019"/>
                <a:gd name="connsiteY44" fmla="*/ 2776756 h 5561901"/>
                <a:gd name="connsiteX45" fmla="*/ 6082019 w 6082019"/>
                <a:gd name="connsiteY45" fmla="*/ 3171039 h 5561901"/>
                <a:gd name="connsiteX46" fmla="*/ 4177719 w 6082019"/>
                <a:gd name="connsiteY46" fmla="*/ 2567031 h 5561901"/>
                <a:gd name="connsiteX47" fmla="*/ 3624045 w 6082019"/>
                <a:gd name="connsiteY47" fmla="*/ 4001549 h 5561901"/>
                <a:gd name="connsiteX48" fmla="*/ 3489821 w 6082019"/>
                <a:gd name="connsiteY48" fmla="*/ 5503178 h 5561901"/>
                <a:gd name="connsiteX49" fmla="*/ 2558643 w 6082019"/>
                <a:gd name="connsiteY49" fmla="*/ 5561901 h 5561901"/>
                <a:gd name="connsiteX50" fmla="*/ 1929469 w 6082019"/>
                <a:gd name="connsiteY50" fmla="*/ 5478011 h 5561901"/>
                <a:gd name="connsiteX51" fmla="*/ 983154 w 6082019"/>
                <a:gd name="connsiteY51" fmla="*/ 4992292 h 5561901"/>
                <a:gd name="connsiteX52" fmla="*/ 0 w 6082019"/>
                <a:gd name="connsiteY52" fmla="*/ 3347207 h 5561901"/>
                <a:gd name="connsiteX53" fmla="*/ 461395 w 6082019"/>
                <a:gd name="connsiteY53" fmla="*/ 3003259 h 5561901"/>
                <a:gd name="connsiteX54" fmla="*/ 343949 w 6082019"/>
                <a:gd name="connsiteY54" fmla="*/ 2155971 h 5561901"/>
                <a:gd name="connsiteX55" fmla="*/ 570451 w 6082019"/>
                <a:gd name="connsiteY55" fmla="*/ 1719743 h 5561901"/>
                <a:gd name="connsiteX56" fmla="*/ 889233 w 6082019"/>
                <a:gd name="connsiteY56" fmla="*/ 1451295 h 5561901"/>
                <a:gd name="connsiteX57" fmla="*/ 1568741 w 6082019"/>
                <a:gd name="connsiteY57" fmla="*/ 713064 h 5561901"/>
                <a:gd name="connsiteX58" fmla="*/ 2114026 w 6082019"/>
                <a:gd name="connsiteY58" fmla="*/ 394283 h 5561901"/>
                <a:gd name="connsiteX59" fmla="*/ 2567031 w 6082019"/>
                <a:gd name="connsiteY59" fmla="*/ 0 h 5561901"/>
                <a:gd name="connsiteX0" fmla="*/ 2567031 w 6082019"/>
                <a:gd name="connsiteY0" fmla="*/ 0 h 5561901"/>
                <a:gd name="connsiteX1" fmla="*/ 2936147 w 6082019"/>
                <a:gd name="connsiteY1" fmla="*/ 0 h 5561901"/>
                <a:gd name="connsiteX2" fmla="*/ 5379143 w 6082019"/>
                <a:gd name="connsiteY2" fmla="*/ 38100 h 5561901"/>
                <a:gd name="connsiteX3" fmla="*/ 5401880 w 6082019"/>
                <a:gd name="connsiteY3" fmla="*/ 769620 h 5561901"/>
                <a:gd name="connsiteX4" fmla="*/ 5410900 w 6082019"/>
                <a:gd name="connsiteY4" fmla="*/ 989901 h 5561901"/>
                <a:gd name="connsiteX5" fmla="*/ 5545124 w 6082019"/>
                <a:gd name="connsiteY5" fmla="*/ 1132514 h 5561901"/>
                <a:gd name="connsiteX6" fmla="*/ 5746460 w 6082019"/>
                <a:gd name="connsiteY6" fmla="*/ 1208015 h 5561901"/>
                <a:gd name="connsiteX7" fmla="*/ 5922629 w 6082019"/>
                <a:gd name="connsiteY7" fmla="*/ 1275127 h 5561901"/>
                <a:gd name="connsiteX8" fmla="*/ 6023296 w 6082019"/>
                <a:gd name="connsiteY8" fmla="*/ 2583809 h 5561901"/>
                <a:gd name="connsiteX9" fmla="*/ 4269997 w 6082019"/>
                <a:gd name="connsiteY9" fmla="*/ 1929468 h 5561901"/>
                <a:gd name="connsiteX10" fmla="*/ 3506599 w 6082019"/>
                <a:gd name="connsiteY10" fmla="*/ 1468073 h 5561901"/>
                <a:gd name="connsiteX11" fmla="*/ 3026050 w 6082019"/>
                <a:gd name="connsiteY11" fmla="*/ 1272820 h 5561901"/>
                <a:gd name="connsiteX12" fmla="*/ 3143496 w 6082019"/>
                <a:gd name="connsiteY12" fmla="*/ 1154605 h 5561901"/>
                <a:gd name="connsiteX13" fmla="*/ 3900882 w 6082019"/>
                <a:gd name="connsiteY13" fmla="*/ 1400961 h 5561901"/>
                <a:gd name="connsiteX14" fmla="*/ 4689447 w 6082019"/>
                <a:gd name="connsiteY14" fmla="*/ 1317072 h 5561901"/>
                <a:gd name="connsiteX15" fmla="*/ 4882394 w 6082019"/>
                <a:gd name="connsiteY15" fmla="*/ 1266738 h 5561901"/>
                <a:gd name="connsiteX16" fmla="*/ 4839680 w 6082019"/>
                <a:gd name="connsiteY16" fmla="*/ 701669 h 5561901"/>
                <a:gd name="connsiteX17" fmla="*/ 3908810 w 6082019"/>
                <a:gd name="connsiteY17" fmla="*/ 777240 h 5561901"/>
                <a:gd name="connsiteX18" fmla="*/ 3219118 w 6082019"/>
                <a:gd name="connsiteY18" fmla="*/ 571500 h 5561901"/>
                <a:gd name="connsiteX19" fmla="*/ 2810312 w 6082019"/>
                <a:gd name="connsiteY19" fmla="*/ 1249960 h 5561901"/>
                <a:gd name="connsiteX20" fmla="*/ 2004969 w 6082019"/>
                <a:gd name="connsiteY20" fmla="*/ 1241571 h 5561901"/>
                <a:gd name="connsiteX21" fmla="*/ 1805940 w 6082019"/>
                <a:gd name="connsiteY21" fmla="*/ 1317072 h 5561901"/>
                <a:gd name="connsiteX22" fmla="*/ 1501629 w 6082019"/>
                <a:gd name="connsiteY22" fmla="*/ 1090569 h 5561901"/>
                <a:gd name="connsiteX23" fmla="*/ 1419278 w 6082019"/>
                <a:gd name="connsiteY23" fmla="*/ 1208784 h 5561901"/>
                <a:gd name="connsiteX24" fmla="*/ 1649625 w 6082019"/>
                <a:gd name="connsiteY24" fmla="*/ 1407043 h 5561901"/>
                <a:gd name="connsiteX25" fmla="*/ 922789 w 6082019"/>
                <a:gd name="connsiteY25" fmla="*/ 2072081 h 5561901"/>
                <a:gd name="connsiteX26" fmla="*/ 1711354 w 6082019"/>
                <a:gd name="connsiteY26" fmla="*/ 3103927 h 5561901"/>
                <a:gd name="connsiteX27" fmla="*/ 2114026 w 6082019"/>
                <a:gd name="connsiteY27" fmla="*/ 2701255 h 5561901"/>
                <a:gd name="connsiteX28" fmla="*/ 2114026 w 6082019"/>
                <a:gd name="connsiteY28" fmla="*/ 2952925 h 5561901"/>
                <a:gd name="connsiteX29" fmla="*/ 2030136 w 6082019"/>
                <a:gd name="connsiteY29" fmla="*/ 3380763 h 5561901"/>
                <a:gd name="connsiteX30" fmla="*/ 1921079 w 6082019"/>
                <a:gd name="connsiteY30" fmla="*/ 3355596 h 5561901"/>
                <a:gd name="connsiteX31" fmla="*/ 1803633 w 6082019"/>
                <a:gd name="connsiteY31" fmla="*/ 4345497 h 5561901"/>
                <a:gd name="connsiteX32" fmla="*/ 1812023 w 6082019"/>
                <a:gd name="connsiteY32" fmla="*/ 4362275 h 5561901"/>
                <a:gd name="connsiteX33" fmla="*/ 2650922 w 6082019"/>
                <a:gd name="connsiteY33" fmla="*/ 4546833 h 5561901"/>
                <a:gd name="connsiteX34" fmla="*/ 2910981 w 6082019"/>
                <a:gd name="connsiteY34" fmla="*/ 4513277 h 5561901"/>
                <a:gd name="connsiteX35" fmla="*/ 3112317 w 6082019"/>
                <a:gd name="connsiteY35" fmla="*/ 4320330 h 5561901"/>
                <a:gd name="connsiteX36" fmla="*/ 3246541 w 6082019"/>
                <a:gd name="connsiteY36" fmla="*/ 3967993 h 5561901"/>
                <a:gd name="connsiteX37" fmla="*/ 3389153 w 6082019"/>
                <a:gd name="connsiteY37" fmla="*/ 3162650 h 5561901"/>
                <a:gd name="connsiteX38" fmla="*/ 3439487 w 6082019"/>
                <a:gd name="connsiteY38" fmla="*/ 2139193 h 5561901"/>
                <a:gd name="connsiteX39" fmla="*/ 3481432 w 6082019"/>
                <a:gd name="connsiteY39" fmla="*/ 1820411 h 5561901"/>
                <a:gd name="connsiteX40" fmla="*/ 3590489 w 6082019"/>
                <a:gd name="connsiteY40" fmla="*/ 1702965 h 5561901"/>
                <a:gd name="connsiteX41" fmla="*/ 4320331 w 6082019"/>
                <a:gd name="connsiteY41" fmla="*/ 2097248 h 5561901"/>
                <a:gd name="connsiteX42" fmla="*/ 5058563 w 6082019"/>
                <a:gd name="connsiteY42" fmla="*/ 2357306 h 5561901"/>
                <a:gd name="connsiteX43" fmla="*/ 6031685 w 6082019"/>
                <a:gd name="connsiteY43" fmla="*/ 2776756 h 5561901"/>
                <a:gd name="connsiteX44" fmla="*/ 6082019 w 6082019"/>
                <a:gd name="connsiteY44" fmla="*/ 3171039 h 5561901"/>
                <a:gd name="connsiteX45" fmla="*/ 4177719 w 6082019"/>
                <a:gd name="connsiteY45" fmla="*/ 2567031 h 5561901"/>
                <a:gd name="connsiteX46" fmla="*/ 3624045 w 6082019"/>
                <a:gd name="connsiteY46" fmla="*/ 4001549 h 5561901"/>
                <a:gd name="connsiteX47" fmla="*/ 3489821 w 6082019"/>
                <a:gd name="connsiteY47" fmla="*/ 5503178 h 5561901"/>
                <a:gd name="connsiteX48" fmla="*/ 2558643 w 6082019"/>
                <a:gd name="connsiteY48" fmla="*/ 5561901 h 5561901"/>
                <a:gd name="connsiteX49" fmla="*/ 1929469 w 6082019"/>
                <a:gd name="connsiteY49" fmla="*/ 5478011 h 5561901"/>
                <a:gd name="connsiteX50" fmla="*/ 983154 w 6082019"/>
                <a:gd name="connsiteY50" fmla="*/ 4992292 h 5561901"/>
                <a:gd name="connsiteX51" fmla="*/ 0 w 6082019"/>
                <a:gd name="connsiteY51" fmla="*/ 3347207 h 5561901"/>
                <a:gd name="connsiteX52" fmla="*/ 461395 w 6082019"/>
                <a:gd name="connsiteY52" fmla="*/ 3003259 h 5561901"/>
                <a:gd name="connsiteX53" fmla="*/ 343949 w 6082019"/>
                <a:gd name="connsiteY53" fmla="*/ 2155971 h 5561901"/>
                <a:gd name="connsiteX54" fmla="*/ 570451 w 6082019"/>
                <a:gd name="connsiteY54" fmla="*/ 1719743 h 5561901"/>
                <a:gd name="connsiteX55" fmla="*/ 889233 w 6082019"/>
                <a:gd name="connsiteY55" fmla="*/ 1451295 h 5561901"/>
                <a:gd name="connsiteX56" fmla="*/ 1568741 w 6082019"/>
                <a:gd name="connsiteY56" fmla="*/ 713064 h 5561901"/>
                <a:gd name="connsiteX57" fmla="*/ 2114026 w 6082019"/>
                <a:gd name="connsiteY57" fmla="*/ 394283 h 5561901"/>
                <a:gd name="connsiteX58" fmla="*/ 2567031 w 6082019"/>
                <a:gd name="connsiteY58" fmla="*/ 0 h 5561901"/>
                <a:gd name="connsiteX0" fmla="*/ 2567031 w 6082019"/>
                <a:gd name="connsiteY0" fmla="*/ 0 h 5561901"/>
                <a:gd name="connsiteX1" fmla="*/ 5379143 w 6082019"/>
                <a:gd name="connsiteY1" fmla="*/ 38100 h 5561901"/>
                <a:gd name="connsiteX2" fmla="*/ 5401880 w 6082019"/>
                <a:gd name="connsiteY2" fmla="*/ 769620 h 5561901"/>
                <a:gd name="connsiteX3" fmla="*/ 5410900 w 6082019"/>
                <a:gd name="connsiteY3" fmla="*/ 989901 h 5561901"/>
                <a:gd name="connsiteX4" fmla="*/ 5545124 w 6082019"/>
                <a:gd name="connsiteY4" fmla="*/ 1132514 h 5561901"/>
                <a:gd name="connsiteX5" fmla="*/ 5746460 w 6082019"/>
                <a:gd name="connsiteY5" fmla="*/ 1208015 h 5561901"/>
                <a:gd name="connsiteX6" fmla="*/ 5922629 w 6082019"/>
                <a:gd name="connsiteY6" fmla="*/ 1275127 h 5561901"/>
                <a:gd name="connsiteX7" fmla="*/ 6023296 w 6082019"/>
                <a:gd name="connsiteY7" fmla="*/ 2583809 h 5561901"/>
                <a:gd name="connsiteX8" fmla="*/ 4269997 w 6082019"/>
                <a:gd name="connsiteY8" fmla="*/ 1929468 h 5561901"/>
                <a:gd name="connsiteX9" fmla="*/ 3506599 w 6082019"/>
                <a:gd name="connsiteY9" fmla="*/ 1468073 h 5561901"/>
                <a:gd name="connsiteX10" fmla="*/ 3026050 w 6082019"/>
                <a:gd name="connsiteY10" fmla="*/ 1272820 h 5561901"/>
                <a:gd name="connsiteX11" fmla="*/ 3143496 w 6082019"/>
                <a:gd name="connsiteY11" fmla="*/ 1154605 h 5561901"/>
                <a:gd name="connsiteX12" fmla="*/ 3900882 w 6082019"/>
                <a:gd name="connsiteY12" fmla="*/ 1400961 h 5561901"/>
                <a:gd name="connsiteX13" fmla="*/ 4689447 w 6082019"/>
                <a:gd name="connsiteY13" fmla="*/ 1317072 h 5561901"/>
                <a:gd name="connsiteX14" fmla="*/ 4882394 w 6082019"/>
                <a:gd name="connsiteY14" fmla="*/ 1266738 h 5561901"/>
                <a:gd name="connsiteX15" fmla="*/ 4839680 w 6082019"/>
                <a:gd name="connsiteY15" fmla="*/ 701669 h 5561901"/>
                <a:gd name="connsiteX16" fmla="*/ 3908810 w 6082019"/>
                <a:gd name="connsiteY16" fmla="*/ 777240 h 5561901"/>
                <a:gd name="connsiteX17" fmla="*/ 3219118 w 6082019"/>
                <a:gd name="connsiteY17" fmla="*/ 571500 h 5561901"/>
                <a:gd name="connsiteX18" fmla="*/ 2810312 w 6082019"/>
                <a:gd name="connsiteY18" fmla="*/ 1249960 h 5561901"/>
                <a:gd name="connsiteX19" fmla="*/ 2004969 w 6082019"/>
                <a:gd name="connsiteY19" fmla="*/ 1241571 h 5561901"/>
                <a:gd name="connsiteX20" fmla="*/ 1805940 w 6082019"/>
                <a:gd name="connsiteY20" fmla="*/ 1317072 h 5561901"/>
                <a:gd name="connsiteX21" fmla="*/ 1501629 w 6082019"/>
                <a:gd name="connsiteY21" fmla="*/ 1090569 h 5561901"/>
                <a:gd name="connsiteX22" fmla="*/ 1419278 w 6082019"/>
                <a:gd name="connsiteY22" fmla="*/ 1208784 h 5561901"/>
                <a:gd name="connsiteX23" fmla="*/ 1649625 w 6082019"/>
                <a:gd name="connsiteY23" fmla="*/ 1407043 h 5561901"/>
                <a:gd name="connsiteX24" fmla="*/ 922789 w 6082019"/>
                <a:gd name="connsiteY24" fmla="*/ 2072081 h 5561901"/>
                <a:gd name="connsiteX25" fmla="*/ 1711354 w 6082019"/>
                <a:gd name="connsiteY25" fmla="*/ 3103927 h 5561901"/>
                <a:gd name="connsiteX26" fmla="*/ 2114026 w 6082019"/>
                <a:gd name="connsiteY26" fmla="*/ 2701255 h 5561901"/>
                <a:gd name="connsiteX27" fmla="*/ 2114026 w 6082019"/>
                <a:gd name="connsiteY27" fmla="*/ 2952925 h 5561901"/>
                <a:gd name="connsiteX28" fmla="*/ 2030136 w 6082019"/>
                <a:gd name="connsiteY28" fmla="*/ 3380763 h 5561901"/>
                <a:gd name="connsiteX29" fmla="*/ 1921079 w 6082019"/>
                <a:gd name="connsiteY29" fmla="*/ 3355596 h 5561901"/>
                <a:gd name="connsiteX30" fmla="*/ 1803633 w 6082019"/>
                <a:gd name="connsiteY30" fmla="*/ 4345497 h 5561901"/>
                <a:gd name="connsiteX31" fmla="*/ 1812023 w 6082019"/>
                <a:gd name="connsiteY31" fmla="*/ 4362275 h 5561901"/>
                <a:gd name="connsiteX32" fmla="*/ 2650922 w 6082019"/>
                <a:gd name="connsiteY32" fmla="*/ 4546833 h 5561901"/>
                <a:gd name="connsiteX33" fmla="*/ 2910981 w 6082019"/>
                <a:gd name="connsiteY33" fmla="*/ 4513277 h 5561901"/>
                <a:gd name="connsiteX34" fmla="*/ 3112317 w 6082019"/>
                <a:gd name="connsiteY34" fmla="*/ 4320330 h 5561901"/>
                <a:gd name="connsiteX35" fmla="*/ 3246541 w 6082019"/>
                <a:gd name="connsiteY35" fmla="*/ 3967993 h 5561901"/>
                <a:gd name="connsiteX36" fmla="*/ 3389153 w 6082019"/>
                <a:gd name="connsiteY36" fmla="*/ 3162650 h 5561901"/>
                <a:gd name="connsiteX37" fmla="*/ 3439487 w 6082019"/>
                <a:gd name="connsiteY37" fmla="*/ 2139193 h 5561901"/>
                <a:gd name="connsiteX38" fmla="*/ 3481432 w 6082019"/>
                <a:gd name="connsiteY38" fmla="*/ 1820411 h 5561901"/>
                <a:gd name="connsiteX39" fmla="*/ 3590489 w 6082019"/>
                <a:gd name="connsiteY39" fmla="*/ 1702965 h 5561901"/>
                <a:gd name="connsiteX40" fmla="*/ 4320331 w 6082019"/>
                <a:gd name="connsiteY40" fmla="*/ 2097248 h 5561901"/>
                <a:gd name="connsiteX41" fmla="*/ 5058563 w 6082019"/>
                <a:gd name="connsiteY41" fmla="*/ 2357306 h 5561901"/>
                <a:gd name="connsiteX42" fmla="*/ 6031685 w 6082019"/>
                <a:gd name="connsiteY42" fmla="*/ 2776756 h 5561901"/>
                <a:gd name="connsiteX43" fmla="*/ 6082019 w 6082019"/>
                <a:gd name="connsiteY43" fmla="*/ 3171039 h 5561901"/>
                <a:gd name="connsiteX44" fmla="*/ 4177719 w 6082019"/>
                <a:gd name="connsiteY44" fmla="*/ 2567031 h 5561901"/>
                <a:gd name="connsiteX45" fmla="*/ 3624045 w 6082019"/>
                <a:gd name="connsiteY45" fmla="*/ 4001549 h 5561901"/>
                <a:gd name="connsiteX46" fmla="*/ 3489821 w 6082019"/>
                <a:gd name="connsiteY46" fmla="*/ 5503178 h 5561901"/>
                <a:gd name="connsiteX47" fmla="*/ 2558643 w 6082019"/>
                <a:gd name="connsiteY47" fmla="*/ 5561901 h 5561901"/>
                <a:gd name="connsiteX48" fmla="*/ 1929469 w 6082019"/>
                <a:gd name="connsiteY48" fmla="*/ 5478011 h 5561901"/>
                <a:gd name="connsiteX49" fmla="*/ 983154 w 6082019"/>
                <a:gd name="connsiteY49" fmla="*/ 4992292 h 5561901"/>
                <a:gd name="connsiteX50" fmla="*/ 0 w 6082019"/>
                <a:gd name="connsiteY50" fmla="*/ 3347207 h 5561901"/>
                <a:gd name="connsiteX51" fmla="*/ 461395 w 6082019"/>
                <a:gd name="connsiteY51" fmla="*/ 3003259 h 5561901"/>
                <a:gd name="connsiteX52" fmla="*/ 343949 w 6082019"/>
                <a:gd name="connsiteY52" fmla="*/ 2155971 h 5561901"/>
                <a:gd name="connsiteX53" fmla="*/ 570451 w 6082019"/>
                <a:gd name="connsiteY53" fmla="*/ 1719743 h 5561901"/>
                <a:gd name="connsiteX54" fmla="*/ 889233 w 6082019"/>
                <a:gd name="connsiteY54" fmla="*/ 1451295 h 5561901"/>
                <a:gd name="connsiteX55" fmla="*/ 1568741 w 6082019"/>
                <a:gd name="connsiteY55" fmla="*/ 713064 h 5561901"/>
                <a:gd name="connsiteX56" fmla="*/ 2114026 w 6082019"/>
                <a:gd name="connsiteY56" fmla="*/ 394283 h 5561901"/>
                <a:gd name="connsiteX57" fmla="*/ 2567031 w 6082019"/>
                <a:gd name="connsiteY57" fmla="*/ 0 h 5561901"/>
                <a:gd name="connsiteX0" fmla="*/ 2567031 w 6082019"/>
                <a:gd name="connsiteY0" fmla="*/ 0 h 5561901"/>
                <a:gd name="connsiteX1" fmla="*/ 5379143 w 6082019"/>
                <a:gd name="connsiteY1" fmla="*/ 38100 h 5561901"/>
                <a:gd name="connsiteX2" fmla="*/ 5401880 w 6082019"/>
                <a:gd name="connsiteY2" fmla="*/ 769620 h 5561901"/>
                <a:gd name="connsiteX3" fmla="*/ 5410900 w 6082019"/>
                <a:gd name="connsiteY3" fmla="*/ 989901 h 5561901"/>
                <a:gd name="connsiteX4" fmla="*/ 5545124 w 6082019"/>
                <a:gd name="connsiteY4" fmla="*/ 1132514 h 5561901"/>
                <a:gd name="connsiteX5" fmla="*/ 5746460 w 6082019"/>
                <a:gd name="connsiteY5" fmla="*/ 1208015 h 5561901"/>
                <a:gd name="connsiteX6" fmla="*/ 5922629 w 6082019"/>
                <a:gd name="connsiteY6" fmla="*/ 1275127 h 5561901"/>
                <a:gd name="connsiteX7" fmla="*/ 6023296 w 6082019"/>
                <a:gd name="connsiteY7" fmla="*/ 2583809 h 5561901"/>
                <a:gd name="connsiteX8" fmla="*/ 4269997 w 6082019"/>
                <a:gd name="connsiteY8" fmla="*/ 1929468 h 5561901"/>
                <a:gd name="connsiteX9" fmla="*/ 3506599 w 6082019"/>
                <a:gd name="connsiteY9" fmla="*/ 1468073 h 5561901"/>
                <a:gd name="connsiteX10" fmla="*/ 3026050 w 6082019"/>
                <a:gd name="connsiteY10" fmla="*/ 1272820 h 5561901"/>
                <a:gd name="connsiteX11" fmla="*/ 3143496 w 6082019"/>
                <a:gd name="connsiteY11" fmla="*/ 1154605 h 5561901"/>
                <a:gd name="connsiteX12" fmla="*/ 3900882 w 6082019"/>
                <a:gd name="connsiteY12" fmla="*/ 1400961 h 5561901"/>
                <a:gd name="connsiteX13" fmla="*/ 4689447 w 6082019"/>
                <a:gd name="connsiteY13" fmla="*/ 1317072 h 5561901"/>
                <a:gd name="connsiteX14" fmla="*/ 4882394 w 6082019"/>
                <a:gd name="connsiteY14" fmla="*/ 1266738 h 5561901"/>
                <a:gd name="connsiteX15" fmla="*/ 4839680 w 6082019"/>
                <a:gd name="connsiteY15" fmla="*/ 701669 h 5561901"/>
                <a:gd name="connsiteX16" fmla="*/ 3908810 w 6082019"/>
                <a:gd name="connsiteY16" fmla="*/ 777240 h 5561901"/>
                <a:gd name="connsiteX17" fmla="*/ 3219118 w 6082019"/>
                <a:gd name="connsiteY17" fmla="*/ 571500 h 5561901"/>
                <a:gd name="connsiteX18" fmla="*/ 2810312 w 6082019"/>
                <a:gd name="connsiteY18" fmla="*/ 1249960 h 5561901"/>
                <a:gd name="connsiteX19" fmla="*/ 2004969 w 6082019"/>
                <a:gd name="connsiteY19" fmla="*/ 1241571 h 5561901"/>
                <a:gd name="connsiteX20" fmla="*/ 1805940 w 6082019"/>
                <a:gd name="connsiteY20" fmla="*/ 1317072 h 5561901"/>
                <a:gd name="connsiteX21" fmla="*/ 1501629 w 6082019"/>
                <a:gd name="connsiteY21" fmla="*/ 1090569 h 5561901"/>
                <a:gd name="connsiteX22" fmla="*/ 1419278 w 6082019"/>
                <a:gd name="connsiteY22" fmla="*/ 1208784 h 5561901"/>
                <a:gd name="connsiteX23" fmla="*/ 1649625 w 6082019"/>
                <a:gd name="connsiteY23" fmla="*/ 1407043 h 5561901"/>
                <a:gd name="connsiteX24" fmla="*/ 922789 w 6082019"/>
                <a:gd name="connsiteY24" fmla="*/ 2072081 h 5561901"/>
                <a:gd name="connsiteX25" fmla="*/ 1711354 w 6082019"/>
                <a:gd name="connsiteY25" fmla="*/ 3103927 h 5561901"/>
                <a:gd name="connsiteX26" fmla="*/ 2114026 w 6082019"/>
                <a:gd name="connsiteY26" fmla="*/ 2701255 h 5561901"/>
                <a:gd name="connsiteX27" fmla="*/ 2114026 w 6082019"/>
                <a:gd name="connsiteY27" fmla="*/ 2952925 h 5561901"/>
                <a:gd name="connsiteX28" fmla="*/ 2030136 w 6082019"/>
                <a:gd name="connsiteY28" fmla="*/ 3380763 h 5561901"/>
                <a:gd name="connsiteX29" fmla="*/ 1921079 w 6082019"/>
                <a:gd name="connsiteY29" fmla="*/ 3355596 h 5561901"/>
                <a:gd name="connsiteX30" fmla="*/ 1803633 w 6082019"/>
                <a:gd name="connsiteY30" fmla="*/ 4345497 h 5561901"/>
                <a:gd name="connsiteX31" fmla="*/ 1812023 w 6082019"/>
                <a:gd name="connsiteY31" fmla="*/ 4362275 h 5561901"/>
                <a:gd name="connsiteX32" fmla="*/ 2650922 w 6082019"/>
                <a:gd name="connsiteY32" fmla="*/ 4546833 h 5561901"/>
                <a:gd name="connsiteX33" fmla="*/ 2910981 w 6082019"/>
                <a:gd name="connsiteY33" fmla="*/ 4513277 h 5561901"/>
                <a:gd name="connsiteX34" fmla="*/ 3112317 w 6082019"/>
                <a:gd name="connsiteY34" fmla="*/ 4320330 h 5561901"/>
                <a:gd name="connsiteX35" fmla="*/ 3246541 w 6082019"/>
                <a:gd name="connsiteY35" fmla="*/ 3967993 h 5561901"/>
                <a:gd name="connsiteX36" fmla="*/ 3389153 w 6082019"/>
                <a:gd name="connsiteY36" fmla="*/ 3162650 h 5561901"/>
                <a:gd name="connsiteX37" fmla="*/ 3439487 w 6082019"/>
                <a:gd name="connsiteY37" fmla="*/ 2139193 h 5561901"/>
                <a:gd name="connsiteX38" fmla="*/ 3481432 w 6082019"/>
                <a:gd name="connsiteY38" fmla="*/ 1820411 h 5561901"/>
                <a:gd name="connsiteX39" fmla="*/ 3590489 w 6082019"/>
                <a:gd name="connsiteY39" fmla="*/ 1702965 h 5561901"/>
                <a:gd name="connsiteX40" fmla="*/ 4320331 w 6082019"/>
                <a:gd name="connsiteY40" fmla="*/ 2097248 h 5561901"/>
                <a:gd name="connsiteX41" fmla="*/ 6031685 w 6082019"/>
                <a:gd name="connsiteY41" fmla="*/ 2776756 h 5561901"/>
                <a:gd name="connsiteX42" fmla="*/ 6082019 w 6082019"/>
                <a:gd name="connsiteY42" fmla="*/ 3171039 h 5561901"/>
                <a:gd name="connsiteX43" fmla="*/ 4177719 w 6082019"/>
                <a:gd name="connsiteY43" fmla="*/ 2567031 h 5561901"/>
                <a:gd name="connsiteX44" fmla="*/ 3624045 w 6082019"/>
                <a:gd name="connsiteY44" fmla="*/ 4001549 h 5561901"/>
                <a:gd name="connsiteX45" fmla="*/ 3489821 w 6082019"/>
                <a:gd name="connsiteY45" fmla="*/ 5503178 h 5561901"/>
                <a:gd name="connsiteX46" fmla="*/ 2558643 w 6082019"/>
                <a:gd name="connsiteY46" fmla="*/ 5561901 h 5561901"/>
                <a:gd name="connsiteX47" fmla="*/ 1929469 w 6082019"/>
                <a:gd name="connsiteY47" fmla="*/ 5478011 h 5561901"/>
                <a:gd name="connsiteX48" fmla="*/ 983154 w 6082019"/>
                <a:gd name="connsiteY48" fmla="*/ 4992292 h 5561901"/>
                <a:gd name="connsiteX49" fmla="*/ 0 w 6082019"/>
                <a:gd name="connsiteY49" fmla="*/ 3347207 h 5561901"/>
                <a:gd name="connsiteX50" fmla="*/ 461395 w 6082019"/>
                <a:gd name="connsiteY50" fmla="*/ 3003259 h 5561901"/>
                <a:gd name="connsiteX51" fmla="*/ 343949 w 6082019"/>
                <a:gd name="connsiteY51" fmla="*/ 2155971 h 5561901"/>
                <a:gd name="connsiteX52" fmla="*/ 570451 w 6082019"/>
                <a:gd name="connsiteY52" fmla="*/ 1719743 h 5561901"/>
                <a:gd name="connsiteX53" fmla="*/ 889233 w 6082019"/>
                <a:gd name="connsiteY53" fmla="*/ 1451295 h 5561901"/>
                <a:gd name="connsiteX54" fmla="*/ 1568741 w 6082019"/>
                <a:gd name="connsiteY54" fmla="*/ 713064 h 5561901"/>
                <a:gd name="connsiteX55" fmla="*/ 2114026 w 6082019"/>
                <a:gd name="connsiteY55" fmla="*/ 394283 h 5561901"/>
                <a:gd name="connsiteX56" fmla="*/ 2567031 w 6082019"/>
                <a:gd name="connsiteY56" fmla="*/ 0 h 5561901"/>
                <a:gd name="connsiteX0" fmla="*/ 2567031 w 6082019"/>
                <a:gd name="connsiteY0" fmla="*/ 0 h 5561901"/>
                <a:gd name="connsiteX1" fmla="*/ 5379143 w 6082019"/>
                <a:gd name="connsiteY1" fmla="*/ 38100 h 5561901"/>
                <a:gd name="connsiteX2" fmla="*/ 5401880 w 6082019"/>
                <a:gd name="connsiteY2" fmla="*/ 769620 h 5561901"/>
                <a:gd name="connsiteX3" fmla="*/ 5410900 w 6082019"/>
                <a:gd name="connsiteY3" fmla="*/ 989901 h 5561901"/>
                <a:gd name="connsiteX4" fmla="*/ 5545124 w 6082019"/>
                <a:gd name="connsiteY4" fmla="*/ 1132514 h 5561901"/>
                <a:gd name="connsiteX5" fmla="*/ 5746460 w 6082019"/>
                <a:gd name="connsiteY5" fmla="*/ 1208015 h 5561901"/>
                <a:gd name="connsiteX6" fmla="*/ 5922629 w 6082019"/>
                <a:gd name="connsiteY6" fmla="*/ 1275127 h 5561901"/>
                <a:gd name="connsiteX7" fmla="*/ 6023296 w 6082019"/>
                <a:gd name="connsiteY7" fmla="*/ 2583809 h 5561901"/>
                <a:gd name="connsiteX8" fmla="*/ 4338577 w 6082019"/>
                <a:gd name="connsiteY8" fmla="*/ 1929468 h 5561901"/>
                <a:gd name="connsiteX9" fmla="*/ 3506599 w 6082019"/>
                <a:gd name="connsiteY9" fmla="*/ 1468073 h 5561901"/>
                <a:gd name="connsiteX10" fmla="*/ 3026050 w 6082019"/>
                <a:gd name="connsiteY10" fmla="*/ 1272820 h 5561901"/>
                <a:gd name="connsiteX11" fmla="*/ 3143496 w 6082019"/>
                <a:gd name="connsiteY11" fmla="*/ 1154605 h 5561901"/>
                <a:gd name="connsiteX12" fmla="*/ 3900882 w 6082019"/>
                <a:gd name="connsiteY12" fmla="*/ 1400961 h 5561901"/>
                <a:gd name="connsiteX13" fmla="*/ 4689447 w 6082019"/>
                <a:gd name="connsiteY13" fmla="*/ 1317072 h 5561901"/>
                <a:gd name="connsiteX14" fmla="*/ 4882394 w 6082019"/>
                <a:gd name="connsiteY14" fmla="*/ 1266738 h 5561901"/>
                <a:gd name="connsiteX15" fmla="*/ 4839680 w 6082019"/>
                <a:gd name="connsiteY15" fmla="*/ 701669 h 5561901"/>
                <a:gd name="connsiteX16" fmla="*/ 3908810 w 6082019"/>
                <a:gd name="connsiteY16" fmla="*/ 777240 h 5561901"/>
                <a:gd name="connsiteX17" fmla="*/ 3219118 w 6082019"/>
                <a:gd name="connsiteY17" fmla="*/ 571500 h 5561901"/>
                <a:gd name="connsiteX18" fmla="*/ 2810312 w 6082019"/>
                <a:gd name="connsiteY18" fmla="*/ 1249960 h 5561901"/>
                <a:gd name="connsiteX19" fmla="*/ 2004969 w 6082019"/>
                <a:gd name="connsiteY19" fmla="*/ 1241571 h 5561901"/>
                <a:gd name="connsiteX20" fmla="*/ 1805940 w 6082019"/>
                <a:gd name="connsiteY20" fmla="*/ 1317072 h 5561901"/>
                <a:gd name="connsiteX21" fmla="*/ 1501629 w 6082019"/>
                <a:gd name="connsiteY21" fmla="*/ 1090569 h 5561901"/>
                <a:gd name="connsiteX22" fmla="*/ 1419278 w 6082019"/>
                <a:gd name="connsiteY22" fmla="*/ 1208784 h 5561901"/>
                <a:gd name="connsiteX23" fmla="*/ 1649625 w 6082019"/>
                <a:gd name="connsiteY23" fmla="*/ 1407043 h 5561901"/>
                <a:gd name="connsiteX24" fmla="*/ 922789 w 6082019"/>
                <a:gd name="connsiteY24" fmla="*/ 2072081 h 5561901"/>
                <a:gd name="connsiteX25" fmla="*/ 1711354 w 6082019"/>
                <a:gd name="connsiteY25" fmla="*/ 3103927 h 5561901"/>
                <a:gd name="connsiteX26" fmla="*/ 2114026 w 6082019"/>
                <a:gd name="connsiteY26" fmla="*/ 2701255 h 5561901"/>
                <a:gd name="connsiteX27" fmla="*/ 2114026 w 6082019"/>
                <a:gd name="connsiteY27" fmla="*/ 2952925 h 5561901"/>
                <a:gd name="connsiteX28" fmla="*/ 2030136 w 6082019"/>
                <a:gd name="connsiteY28" fmla="*/ 3380763 h 5561901"/>
                <a:gd name="connsiteX29" fmla="*/ 1921079 w 6082019"/>
                <a:gd name="connsiteY29" fmla="*/ 3355596 h 5561901"/>
                <a:gd name="connsiteX30" fmla="*/ 1803633 w 6082019"/>
                <a:gd name="connsiteY30" fmla="*/ 4345497 h 5561901"/>
                <a:gd name="connsiteX31" fmla="*/ 1812023 w 6082019"/>
                <a:gd name="connsiteY31" fmla="*/ 4362275 h 5561901"/>
                <a:gd name="connsiteX32" fmla="*/ 2650922 w 6082019"/>
                <a:gd name="connsiteY32" fmla="*/ 4546833 h 5561901"/>
                <a:gd name="connsiteX33" fmla="*/ 2910981 w 6082019"/>
                <a:gd name="connsiteY33" fmla="*/ 4513277 h 5561901"/>
                <a:gd name="connsiteX34" fmla="*/ 3112317 w 6082019"/>
                <a:gd name="connsiteY34" fmla="*/ 4320330 h 5561901"/>
                <a:gd name="connsiteX35" fmla="*/ 3246541 w 6082019"/>
                <a:gd name="connsiteY35" fmla="*/ 3967993 h 5561901"/>
                <a:gd name="connsiteX36" fmla="*/ 3389153 w 6082019"/>
                <a:gd name="connsiteY36" fmla="*/ 3162650 h 5561901"/>
                <a:gd name="connsiteX37" fmla="*/ 3439487 w 6082019"/>
                <a:gd name="connsiteY37" fmla="*/ 2139193 h 5561901"/>
                <a:gd name="connsiteX38" fmla="*/ 3481432 w 6082019"/>
                <a:gd name="connsiteY38" fmla="*/ 1820411 h 5561901"/>
                <a:gd name="connsiteX39" fmla="*/ 3590489 w 6082019"/>
                <a:gd name="connsiteY39" fmla="*/ 1702965 h 5561901"/>
                <a:gd name="connsiteX40" fmla="*/ 4320331 w 6082019"/>
                <a:gd name="connsiteY40" fmla="*/ 2097248 h 5561901"/>
                <a:gd name="connsiteX41" fmla="*/ 6031685 w 6082019"/>
                <a:gd name="connsiteY41" fmla="*/ 2776756 h 5561901"/>
                <a:gd name="connsiteX42" fmla="*/ 6082019 w 6082019"/>
                <a:gd name="connsiteY42" fmla="*/ 3171039 h 5561901"/>
                <a:gd name="connsiteX43" fmla="*/ 4177719 w 6082019"/>
                <a:gd name="connsiteY43" fmla="*/ 2567031 h 5561901"/>
                <a:gd name="connsiteX44" fmla="*/ 3624045 w 6082019"/>
                <a:gd name="connsiteY44" fmla="*/ 4001549 h 5561901"/>
                <a:gd name="connsiteX45" fmla="*/ 3489821 w 6082019"/>
                <a:gd name="connsiteY45" fmla="*/ 5503178 h 5561901"/>
                <a:gd name="connsiteX46" fmla="*/ 2558643 w 6082019"/>
                <a:gd name="connsiteY46" fmla="*/ 5561901 h 5561901"/>
                <a:gd name="connsiteX47" fmla="*/ 1929469 w 6082019"/>
                <a:gd name="connsiteY47" fmla="*/ 5478011 h 5561901"/>
                <a:gd name="connsiteX48" fmla="*/ 983154 w 6082019"/>
                <a:gd name="connsiteY48" fmla="*/ 4992292 h 5561901"/>
                <a:gd name="connsiteX49" fmla="*/ 0 w 6082019"/>
                <a:gd name="connsiteY49" fmla="*/ 3347207 h 5561901"/>
                <a:gd name="connsiteX50" fmla="*/ 461395 w 6082019"/>
                <a:gd name="connsiteY50" fmla="*/ 3003259 h 5561901"/>
                <a:gd name="connsiteX51" fmla="*/ 343949 w 6082019"/>
                <a:gd name="connsiteY51" fmla="*/ 2155971 h 5561901"/>
                <a:gd name="connsiteX52" fmla="*/ 570451 w 6082019"/>
                <a:gd name="connsiteY52" fmla="*/ 1719743 h 5561901"/>
                <a:gd name="connsiteX53" fmla="*/ 889233 w 6082019"/>
                <a:gd name="connsiteY53" fmla="*/ 1451295 h 5561901"/>
                <a:gd name="connsiteX54" fmla="*/ 1568741 w 6082019"/>
                <a:gd name="connsiteY54" fmla="*/ 713064 h 5561901"/>
                <a:gd name="connsiteX55" fmla="*/ 2114026 w 6082019"/>
                <a:gd name="connsiteY55" fmla="*/ 394283 h 5561901"/>
                <a:gd name="connsiteX56" fmla="*/ 2567031 w 6082019"/>
                <a:gd name="connsiteY56" fmla="*/ 0 h 5561901"/>
                <a:gd name="connsiteX0" fmla="*/ 2567031 w 6082019"/>
                <a:gd name="connsiteY0" fmla="*/ 0 h 5561901"/>
                <a:gd name="connsiteX1" fmla="*/ 5379143 w 6082019"/>
                <a:gd name="connsiteY1" fmla="*/ 38100 h 5561901"/>
                <a:gd name="connsiteX2" fmla="*/ 5401880 w 6082019"/>
                <a:gd name="connsiteY2" fmla="*/ 769620 h 5561901"/>
                <a:gd name="connsiteX3" fmla="*/ 5410900 w 6082019"/>
                <a:gd name="connsiteY3" fmla="*/ 989901 h 5561901"/>
                <a:gd name="connsiteX4" fmla="*/ 5545124 w 6082019"/>
                <a:gd name="connsiteY4" fmla="*/ 1132514 h 5561901"/>
                <a:gd name="connsiteX5" fmla="*/ 5746460 w 6082019"/>
                <a:gd name="connsiteY5" fmla="*/ 1208015 h 5561901"/>
                <a:gd name="connsiteX6" fmla="*/ 5922629 w 6082019"/>
                <a:gd name="connsiteY6" fmla="*/ 1275127 h 5561901"/>
                <a:gd name="connsiteX7" fmla="*/ 6023296 w 6082019"/>
                <a:gd name="connsiteY7" fmla="*/ 2583809 h 5561901"/>
                <a:gd name="connsiteX8" fmla="*/ 4338577 w 6082019"/>
                <a:gd name="connsiteY8" fmla="*/ 1929468 h 5561901"/>
                <a:gd name="connsiteX9" fmla="*/ 3506599 w 6082019"/>
                <a:gd name="connsiteY9" fmla="*/ 1468073 h 5561901"/>
                <a:gd name="connsiteX10" fmla="*/ 3026050 w 6082019"/>
                <a:gd name="connsiteY10" fmla="*/ 1272820 h 5561901"/>
                <a:gd name="connsiteX11" fmla="*/ 3143496 w 6082019"/>
                <a:gd name="connsiteY11" fmla="*/ 1154605 h 5561901"/>
                <a:gd name="connsiteX12" fmla="*/ 3900882 w 6082019"/>
                <a:gd name="connsiteY12" fmla="*/ 1400961 h 5561901"/>
                <a:gd name="connsiteX13" fmla="*/ 4689447 w 6082019"/>
                <a:gd name="connsiteY13" fmla="*/ 1317072 h 5561901"/>
                <a:gd name="connsiteX14" fmla="*/ 4882394 w 6082019"/>
                <a:gd name="connsiteY14" fmla="*/ 1266738 h 5561901"/>
                <a:gd name="connsiteX15" fmla="*/ 4839680 w 6082019"/>
                <a:gd name="connsiteY15" fmla="*/ 701669 h 5561901"/>
                <a:gd name="connsiteX16" fmla="*/ 3899479 w 6082019"/>
                <a:gd name="connsiteY16" fmla="*/ 851885 h 5561901"/>
                <a:gd name="connsiteX17" fmla="*/ 3219118 w 6082019"/>
                <a:gd name="connsiteY17" fmla="*/ 571500 h 5561901"/>
                <a:gd name="connsiteX18" fmla="*/ 2810312 w 6082019"/>
                <a:gd name="connsiteY18" fmla="*/ 1249960 h 5561901"/>
                <a:gd name="connsiteX19" fmla="*/ 2004969 w 6082019"/>
                <a:gd name="connsiteY19" fmla="*/ 1241571 h 5561901"/>
                <a:gd name="connsiteX20" fmla="*/ 1805940 w 6082019"/>
                <a:gd name="connsiteY20" fmla="*/ 1317072 h 5561901"/>
                <a:gd name="connsiteX21" fmla="*/ 1501629 w 6082019"/>
                <a:gd name="connsiteY21" fmla="*/ 1090569 h 5561901"/>
                <a:gd name="connsiteX22" fmla="*/ 1419278 w 6082019"/>
                <a:gd name="connsiteY22" fmla="*/ 1208784 h 5561901"/>
                <a:gd name="connsiteX23" fmla="*/ 1649625 w 6082019"/>
                <a:gd name="connsiteY23" fmla="*/ 1407043 h 5561901"/>
                <a:gd name="connsiteX24" fmla="*/ 922789 w 6082019"/>
                <a:gd name="connsiteY24" fmla="*/ 2072081 h 5561901"/>
                <a:gd name="connsiteX25" fmla="*/ 1711354 w 6082019"/>
                <a:gd name="connsiteY25" fmla="*/ 3103927 h 5561901"/>
                <a:gd name="connsiteX26" fmla="*/ 2114026 w 6082019"/>
                <a:gd name="connsiteY26" fmla="*/ 2701255 h 5561901"/>
                <a:gd name="connsiteX27" fmla="*/ 2114026 w 6082019"/>
                <a:gd name="connsiteY27" fmla="*/ 2952925 h 5561901"/>
                <a:gd name="connsiteX28" fmla="*/ 2030136 w 6082019"/>
                <a:gd name="connsiteY28" fmla="*/ 3380763 h 5561901"/>
                <a:gd name="connsiteX29" fmla="*/ 1921079 w 6082019"/>
                <a:gd name="connsiteY29" fmla="*/ 3355596 h 5561901"/>
                <a:gd name="connsiteX30" fmla="*/ 1803633 w 6082019"/>
                <a:gd name="connsiteY30" fmla="*/ 4345497 h 5561901"/>
                <a:gd name="connsiteX31" fmla="*/ 1812023 w 6082019"/>
                <a:gd name="connsiteY31" fmla="*/ 4362275 h 5561901"/>
                <a:gd name="connsiteX32" fmla="*/ 2650922 w 6082019"/>
                <a:gd name="connsiteY32" fmla="*/ 4546833 h 5561901"/>
                <a:gd name="connsiteX33" fmla="*/ 2910981 w 6082019"/>
                <a:gd name="connsiteY33" fmla="*/ 4513277 h 5561901"/>
                <a:gd name="connsiteX34" fmla="*/ 3112317 w 6082019"/>
                <a:gd name="connsiteY34" fmla="*/ 4320330 h 5561901"/>
                <a:gd name="connsiteX35" fmla="*/ 3246541 w 6082019"/>
                <a:gd name="connsiteY35" fmla="*/ 3967993 h 5561901"/>
                <a:gd name="connsiteX36" fmla="*/ 3389153 w 6082019"/>
                <a:gd name="connsiteY36" fmla="*/ 3162650 h 5561901"/>
                <a:gd name="connsiteX37" fmla="*/ 3439487 w 6082019"/>
                <a:gd name="connsiteY37" fmla="*/ 2139193 h 5561901"/>
                <a:gd name="connsiteX38" fmla="*/ 3481432 w 6082019"/>
                <a:gd name="connsiteY38" fmla="*/ 1820411 h 5561901"/>
                <a:gd name="connsiteX39" fmla="*/ 3590489 w 6082019"/>
                <a:gd name="connsiteY39" fmla="*/ 1702965 h 5561901"/>
                <a:gd name="connsiteX40" fmla="*/ 4320331 w 6082019"/>
                <a:gd name="connsiteY40" fmla="*/ 2097248 h 5561901"/>
                <a:gd name="connsiteX41" fmla="*/ 6031685 w 6082019"/>
                <a:gd name="connsiteY41" fmla="*/ 2776756 h 5561901"/>
                <a:gd name="connsiteX42" fmla="*/ 6082019 w 6082019"/>
                <a:gd name="connsiteY42" fmla="*/ 3171039 h 5561901"/>
                <a:gd name="connsiteX43" fmla="*/ 4177719 w 6082019"/>
                <a:gd name="connsiteY43" fmla="*/ 2567031 h 5561901"/>
                <a:gd name="connsiteX44" fmla="*/ 3624045 w 6082019"/>
                <a:gd name="connsiteY44" fmla="*/ 4001549 h 5561901"/>
                <a:gd name="connsiteX45" fmla="*/ 3489821 w 6082019"/>
                <a:gd name="connsiteY45" fmla="*/ 5503178 h 5561901"/>
                <a:gd name="connsiteX46" fmla="*/ 2558643 w 6082019"/>
                <a:gd name="connsiteY46" fmla="*/ 5561901 h 5561901"/>
                <a:gd name="connsiteX47" fmla="*/ 1929469 w 6082019"/>
                <a:gd name="connsiteY47" fmla="*/ 5478011 h 5561901"/>
                <a:gd name="connsiteX48" fmla="*/ 983154 w 6082019"/>
                <a:gd name="connsiteY48" fmla="*/ 4992292 h 5561901"/>
                <a:gd name="connsiteX49" fmla="*/ 0 w 6082019"/>
                <a:gd name="connsiteY49" fmla="*/ 3347207 h 5561901"/>
                <a:gd name="connsiteX50" fmla="*/ 461395 w 6082019"/>
                <a:gd name="connsiteY50" fmla="*/ 3003259 h 5561901"/>
                <a:gd name="connsiteX51" fmla="*/ 343949 w 6082019"/>
                <a:gd name="connsiteY51" fmla="*/ 2155971 h 5561901"/>
                <a:gd name="connsiteX52" fmla="*/ 570451 w 6082019"/>
                <a:gd name="connsiteY52" fmla="*/ 1719743 h 5561901"/>
                <a:gd name="connsiteX53" fmla="*/ 889233 w 6082019"/>
                <a:gd name="connsiteY53" fmla="*/ 1451295 h 5561901"/>
                <a:gd name="connsiteX54" fmla="*/ 1568741 w 6082019"/>
                <a:gd name="connsiteY54" fmla="*/ 713064 h 5561901"/>
                <a:gd name="connsiteX55" fmla="*/ 2114026 w 6082019"/>
                <a:gd name="connsiteY55" fmla="*/ 394283 h 5561901"/>
                <a:gd name="connsiteX56" fmla="*/ 2567031 w 6082019"/>
                <a:gd name="connsiteY56" fmla="*/ 0 h 5561901"/>
                <a:gd name="connsiteX0" fmla="*/ 2567031 w 6082019"/>
                <a:gd name="connsiteY0" fmla="*/ 0 h 5561901"/>
                <a:gd name="connsiteX1" fmla="*/ 5379143 w 6082019"/>
                <a:gd name="connsiteY1" fmla="*/ 38100 h 5561901"/>
                <a:gd name="connsiteX2" fmla="*/ 5401880 w 6082019"/>
                <a:gd name="connsiteY2" fmla="*/ 769620 h 5561901"/>
                <a:gd name="connsiteX3" fmla="*/ 5410900 w 6082019"/>
                <a:gd name="connsiteY3" fmla="*/ 989901 h 5561901"/>
                <a:gd name="connsiteX4" fmla="*/ 5545124 w 6082019"/>
                <a:gd name="connsiteY4" fmla="*/ 1132514 h 5561901"/>
                <a:gd name="connsiteX5" fmla="*/ 5746460 w 6082019"/>
                <a:gd name="connsiteY5" fmla="*/ 1208015 h 5561901"/>
                <a:gd name="connsiteX6" fmla="*/ 5922629 w 6082019"/>
                <a:gd name="connsiteY6" fmla="*/ 1275127 h 5561901"/>
                <a:gd name="connsiteX7" fmla="*/ 6023296 w 6082019"/>
                <a:gd name="connsiteY7" fmla="*/ 2583809 h 5561901"/>
                <a:gd name="connsiteX8" fmla="*/ 4338577 w 6082019"/>
                <a:gd name="connsiteY8" fmla="*/ 1929468 h 5561901"/>
                <a:gd name="connsiteX9" fmla="*/ 3506599 w 6082019"/>
                <a:gd name="connsiteY9" fmla="*/ 1468073 h 5561901"/>
                <a:gd name="connsiteX10" fmla="*/ 3026050 w 6082019"/>
                <a:gd name="connsiteY10" fmla="*/ 1272820 h 5561901"/>
                <a:gd name="connsiteX11" fmla="*/ 3143496 w 6082019"/>
                <a:gd name="connsiteY11" fmla="*/ 1154605 h 5561901"/>
                <a:gd name="connsiteX12" fmla="*/ 3900882 w 6082019"/>
                <a:gd name="connsiteY12" fmla="*/ 1400961 h 5561901"/>
                <a:gd name="connsiteX13" fmla="*/ 4689447 w 6082019"/>
                <a:gd name="connsiteY13" fmla="*/ 1317072 h 5561901"/>
                <a:gd name="connsiteX14" fmla="*/ 4882394 w 6082019"/>
                <a:gd name="connsiteY14" fmla="*/ 1266738 h 5561901"/>
                <a:gd name="connsiteX15" fmla="*/ 4839680 w 6082019"/>
                <a:gd name="connsiteY15" fmla="*/ 701669 h 5561901"/>
                <a:gd name="connsiteX16" fmla="*/ 3899479 w 6082019"/>
                <a:gd name="connsiteY16" fmla="*/ 851885 h 5561901"/>
                <a:gd name="connsiteX17" fmla="*/ 3191127 w 6082019"/>
                <a:gd name="connsiteY17" fmla="*/ 683467 h 5561901"/>
                <a:gd name="connsiteX18" fmla="*/ 2810312 w 6082019"/>
                <a:gd name="connsiteY18" fmla="*/ 1249960 h 5561901"/>
                <a:gd name="connsiteX19" fmla="*/ 2004969 w 6082019"/>
                <a:gd name="connsiteY19" fmla="*/ 1241571 h 5561901"/>
                <a:gd name="connsiteX20" fmla="*/ 1805940 w 6082019"/>
                <a:gd name="connsiteY20" fmla="*/ 1317072 h 5561901"/>
                <a:gd name="connsiteX21" fmla="*/ 1501629 w 6082019"/>
                <a:gd name="connsiteY21" fmla="*/ 1090569 h 5561901"/>
                <a:gd name="connsiteX22" fmla="*/ 1419278 w 6082019"/>
                <a:gd name="connsiteY22" fmla="*/ 1208784 h 5561901"/>
                <a:gd name="connsiteX23" fmla="*/ 1649625 w 6082019"/>
                <a:gd name="connsiteY23" fmla="*/ 1407043 h 5561901"/>
                <a:gd name="connsiteX24" fmla="*/ 922789 w 6082019"/>
                <a:gd name="connsiteY24" fmla="*/ 2072081 h 5561901"/>
                <a:gd name="connsiteX25" fmla="*/ 1711354 w 6082019"/>
                <a:gd name="connsiteY25" fmla="*/ 3103927 h 5561901"/>
                <a:gd name="connsiteX26" fmla="*/ 2114026 w 6082019"/>
                <a:gd name="connsiteY26" fmla="*/ 2701255 h 5561901"/>
                <a:gd name="connsiteX27" fmla="*/ 2114026 w 6082019"/>
                <a:gd name="connsiteY27" fmla="*/ 2952925 h 5561901"/>
                <a:gd name="connsiteX28" fmla="*/ 2030136 w 6082019"/>
                <a:gd name="connsiteY28" fmla="*/ 3380763 h 5561901"/>
                <a:gd name="connsiteX29" fmla="*/ 1921079 w 6082019"/>
                <a:gd name="connsiteY29" fmla="*/ 3355596 h 5561901"/>
                <a:gd name="connsiteX30" fmla="*/ 1803633 w 6082019"/>
                <a:gd name="connsiteY30" fmla="*/ 4345497 h 5561901"/>
                <a:gd name="connsiteX31" fmla="*/ 1812023 w 6082019"/>
                <a:gd name="connsiteY31" fmla="*/ 4362275 h 5561901"/>
                <a:gd name="connsiteX32" fmla="*/ 2650922 w 6082019"/>
                <a:gd name="connsiteY32" fmla="*/ 4546833 h 5561901"/>
                <a:gd name="connsiteX33" fmla="*/ 2910981 w 6082019"/>
                <a:gd name="connsiteY33" fmla="*/ 4513277 h 5561901"/>
                <a:gd name="connsiteX34" fmla="*/ 3112317 w 6082019"/>
                <a:gd name="connsiteY34" fmla="*/ 4320330 h 5561901"/>
                <a:gd name="connsiteX35" fmla="*/ 3246541 w 6082019"/>
                <a:gd name="connsiteY35" fmla="*/ 3967993 h 5561901"/>
                <a:gd name="connsiteX36" fmla="*/ 3389153 w 6082019"/>
                <a:gd name="connsiteY36" fmla="*/ 3162650 h 5561901"/>
                <a:gd name="connsiteX37" fmla="*/ 3439487 w 6082019"/>
                <a:gd name="connsiteY37" fmla="*/ 2139193 h 5561901"/>
                <a:gd name="connsiteX38" fmla="*/ 3481432 w 6082019"/>
                <a:gd name="connsiteY38" fmla="*/ 1820411 h 5561901"/>
                <a:gd name="connsiteX39" fmla="*/ 3590489 w 6082019"/>
                <a:gd name="connsiteY39" fmla="*/ 1702965 h 5561901"/>
                <a:gd name="connsiteX40" fmla="*/ 4320331 w 6082019"/>
                <a:gd name="connsiteY40" fmla="*/ 2097248 h 5561901"/>
                <a:gd name="connsiteX41" fmla="*/ 6031685 w 6082019"/>
                <a:gd name="connsiteY41" fmla="*/ 2776756 h 5561901"/>
                <a:gd name="connsiteX42" fmla="*/ 6082019 w 6082019"/>
                <a:gd name="connsiteY42" fmla="*/ 3171039 h 5561901"/>
                <a:gd name="connsiteX43" fmla="*/ 4177719 w 6082019"/>
                <a:gd name="connsiteY43" fmla="*/ 2567031 h 5561901"/>
                <a:gd name="connsiteX44" fmla="*/ 3624045 w 6082019"/>
                <a:gd name="connsiteY44" fmla="*/ 4001549 h 5561901"/>
                <a:gd name="connsiteX45" fmla="*/ 3489821 w 6082019"/>
                <a:gd name="connsiteY45" fmla="*/ 5503178 h 5561901"/>
                <a:gd name="connsiteX46" fmla="*/ 2558643 w 6082019"/>
                <a:gd name="connsiteY46" fmla="*/ 5561901 h 5561901"/>
                <a:gd name="connsiteX47" fmla="*/ 1929469 w 6082019"/>
                <a:gd name="connsiteY47" fmla="*/ 5478011 h 5561901"/>
                <a:gd name="connsiteX48" fmla="*/ 983154 w 6082019"/>
                <a:gd name="connsiteY48" fmla="*/ 4992292 h 5561901"/>
                <a:gd name="connsiteX49" fmla="*/ 0 w 6082019"/>
                <a:gd name="connsiteY49" fmla="*/ 3347207 h 5561901"/>
                <a:gd name="connsiteX50" fmla="*/ 461395 w 6082019"/>
                <a:gd name="connsiteY50" fmla="*/ 3003259 h 5561901"/>
                <a:gd name="connsiteX51" fmla="*/ 343949 w 6082019"/>
                <a:gd name="connsiteY51" fmla="*/ 2155971 h 5561901"/>
                <a:gd name="connsiteX52" fmla="*/ 570451 w 6082019"/>
                <a:gd name="connsiteY52" fmla="*/ 1719743 h 5561901"/>
                <a:gd name="connsiteX53" fmla="*/ 889233 w 6082019"/>
                <a:gd name="connsiteY53" fmla="*/ 1451295 h 5561901"/>
                <a:gd name="connsiteX54" fmla="*/ 1568741 w 6082019"/>
                <a:gd name="connsiteY54" fmla="*/ 713064 h 5561901"/>
                <a:gd name="connsiteX55" fmla="*/ 2114026 w 6082019"/>
                <a:gd name="connsiteY55" fmla="*/ 394283 h 5561901"/>
                <a:gd name="connsiteX56" fmla="*/ 2567031 w 6082019"/>
                <a:gd name="connsiteY56" fmla="*/ 0 h 5561901"/>
                <a:gd name="connsiteX0" fmla="*/ 2567031 w 6082019"/>
                <a:gd name="connsiteY0" fmla="*/ 0 h 5561901"/>
                <a:gd name="connsiteX1" fmla="*/ 5379143 w 6082019"/>
                <a:gd name="connsiteY1" fmla="*/ 38100 h 5561901"/>
                <a:gd name="connsiteX2" fmla="*/ 5401880 w 6082019"/>
                <a:gd name="connsiteY2" fmla="*/ 769620 h 5561901"/>
                <a:gd name="connsiteX3" fmla="*/ 5410900 w 6082019"/>
                <a:gd name="connsiteY3" fmla="*/ 989901 h 5561901"/>
                <a:gd name="connsiteX4" fmla="*/ 5545124 w 6082019"/>
                <a:gd name="connsiteY4" fmla="*/ 1132514 h 5561901"/>
                <a:gd name="connsiteX5" fmla="*/ 5746460 w 6082019"/>
                <a:gd name="connsiteY5" fmla="*/ 1208015 h 5561901"/>
                <a:gd name="connsiteX6" fmla="*/ 5922629 w 6082019"/>
                <a:gd name="connsiteY6" fmla="*/ 1275127 h 5561901"/>
                <a:gd name="connsiteX7" fmla="*/ 6023296 w 6082019"/>
                <a:gd name="connsiteY7" fmla="*/ 2583809 h 5561901"/>
                <a:gd name="connsiteX8" fmla="*/ 4338577 w 6082019"/>
                <a:gd name="connsiteY8" fmla="*/ 1929468 h 5561901"/>
                <a:gd name="connsiteX9" fmla="*/ 3506599 w 6082019"/>
                <a:gd name="connsiteY9" fmla="*/ 1468073 h 5561901"/>
                <a:gd name="connsiteX10" fmla="*/ 3026050 w 6082019"/>
                <a:gd name="connsiteY10" fmla="*/ 1272820 h 5561901"/>
                <a:gd name="connsiteX11" fmla="*/ 3143496 w 6082019"/>
                <a:gd name="connsiteY11" fmla="*/ 1154605 h 5561901"/>
                <a:gd name="connsiteX12" fmla="*/ 3900882 w 6082019"/>
                <a:gd name="connsiteY12" fmla="*/ 1400961 h 5561901"/>
                <a:gd name="connsiteX13" fmla="*/ 4689447 w 6082019"/>
                <a:gd name="connsiteY13" fmla="*/ 1317072 h 5561901"/>
                <a:gd name="connsiteX14" fmla="*/ 4882394 w 6082019"/>
                <a:gd name="connsiteY14" fmla="*/ 1266738 h 5561901"/>
                <a:gd name="connsiteX15" fmla="*/ 4849010 w 6082019"/>
                <a:gd name="connsiteY15" fmla="*/ 794975 h 5561901"/>
                <a:gd name="connsiteX16" fmla="*/ 3899479 w 6082019"/>
                <a:gd name="connsiteY16" fmla="*/ 851885 h 5561901"/>
                <a:gd name="connsiteX17" fmla="*/ 3191127 w 6082019"/>
                <a:gd name="connsiteY17" fmla="*/ 683467 h 5561901"/>
                <a:gd name="connsiteX18" fmla="*/ 2810312 w 6082019"/>
                <a:gd name="connsiteY18" fmla="*/ 1249960 h 5561901"/>
                <a:gd name="connsiteX19" fmla="*/ 2004969 w 6082019"/>
                <a:gd name="connsiteY19" fmla="*/ 1241571 h 5561901"/>
                <a:gd name="connsiteX20" fmla="*/ 1805940 w 6082019"/>
                <a:gd name="connsiteY20" fmla="*/ 1317072 h 5561901"/>
                <a:gd name="connsiteX21" fmla="*/ 1501629 w 6082019"/>
                <a:gd name="connsiteY21" fmla="*/ 1090569 h 5561901"/>
                <a:gd name="connsiteX22" fmla="*/ 1419278 w 6082019"/>
                <a:gd name="connsiteY22" fmla="*/ 1208784 h 5561901"/>
                <a:gd name="connsiteX23" fmla="*/ 1649625 w 6082019"/>
                <a:gd name="connsiteY23" fmla="*/ 1407043 h 5561901"/>
                <a:gd name="connsiteX24" fmla="*/ 922789 w 6082019"/>
                <a:gd name="connsiteY24" fmla="*/ 2072081 h 5561901"/>
                <a:gd name="connsiteX25" fmla="*/ 1711354 w 6082019"/>
                <a:gd name="connsiteY25" fmla="*/ 3103927 h 5561901"/>
                <a:gd name="connsiteX26" fmla="*/ 2114026 w 6082019"/>
                <a:gd name="connsiteY26" fmla="*/ 2701255 h 5561901"/>
                <a:gd name="connsiteX27" fmla="*/ 2114026 w 6082019"/>
                <a:gd name="connsiteY27" fmla="*/ 2952925 h 5561901"/>
                <a:gd name="connsiteX28" fmla="*/ 2030136 w 6082019"/>
                <a:gd name="connsiteY28" fmla="*/ 3380763 h 5561901"/>
                <a:gd name="connsiteX29" fmla="*/ 1921079 w 6082019"/>
                <a:gd name="connsiteY29" fmla="*/ 3355596 h 5561901"/>
                <a:gd name="connsiteX30" fmla="*/ 1803633 w 6082019"/>
                <a:gd name="connsiteY30" fmla="*/ 4345497 h 5561901"/>
                <a:gd name="connsiteX31" fmla="*/ 1812023 w 6082019"/>
                <a:gd name="connsiteY31" fmla="*/ 4362275 h 5561901"/>
                <a:gd name="connsiteX32" fmla="*/ 2650922 w 6082019"/>
                <a:gd name="connsiteY32" fmla="*/ 4546833 h 5561901"/>
                <a:gd name="connsiteX33" fmla="*/ 2910981 w 6082019"/>
                <a:gd name="connsiteY33" fmla="*/ 4513277 h 5561901"/>
                <a:gd name="connsiteX34" fmla="*/ 3112317 w 6082019"/>
                <a:gd name="connsiteY34" fmla="*/ 4320330 h 5561901"/>
                <a:gd name="connsiteX35" fmla="*/ 3246541 w 6082019"/>
                <a:gd name="connsiteY35" fmla="*/ 3967993 h 5561901"/>
                <a:gd name="connsiteX36" fmla="*/ 3389153 w 6082019"/>
                <a:gd name="connsiteY36" fmla="*/ 3162650 h 5561901"/>
                <a:gd name="connsiteX37" fmla="*/ 3439487 w 6082019"/>
                <a:gd name="connsiteY37" fmla="*/ 2139193 h 5561901"/>
                <a:gd name="connsiteX38" fmla="*/ 3481432 w 6082019"/>
                <a:gd name="connsiteY38" fmla="*/ 1820411 h 5561901"/>
                <a:gd name="connsiteX39" fmla="*/ 3590489 w 6082019"/>
                <a:gd name="connsiteY39" fmla="*/ 1702965 h 5561901"/>
                <a:gd name="connsiteX40" fmla="*/ 4320331 w 6082019"/>
                <a:gd name="connsiteY40" fmla="*/ 2097248 h 5561901"/>
                <a:gd name="connsiteX41" fmla="*/ 6031685 w 6082019"/>
                <a:gd name="connsiteY41" fmla="*/ 2776756 h 5561901"/>
                <a:gd name="connsiteX42" fmla="*/ 6082019 w 6082019"/>
                <a:gd name="connsiteY42" fmla="*/ 3171039 h 5561901"/>
                <a:gd name="connsiteX43" fmla="*/ 4177719 w 6082019"/>
                <a:gd name="connsiteY43" fmla="*/ 2567031 h 5561901"/>
                <a:gd name="connsiteX44" fmla="*/ 3624045 w 6082019"/>
                <a:gd name="connsiteY44" fmla="*/ 4001549 h 5561901"/>
                <a:gd name="connsiteX45" fmla="*/ 3489821 w 6082019"/>
                <a:gd name="connsiteY45" fmla="*/ 5503178 h 5561901"/>
                <a:gd name="connsiteX46" fmla="*/ 2558643 w 6082019"/>
                <a:gd name="connsiteY46" fmla="*/ 5561901 h 5561901"/>
                <a:gd name="connsiteX47" fmla="*/ 1929469 w 6082019"/>
                <a:gd name="connsiteY47" fmla="*/ 5478011 h 5561901"/>
                <a:gd name="connsiteX48" fmla="*/ 983154 w 6082019"/>
                <a:gd name="connsiteY48" fmla="*/ 4992292 h 5561901"/>
                <a:gd name="connsiteX49" fmla="*/ 0 w 6082019"/>
                <a:gd name="connsiteY49" fmla="*/ 3347207 h 5561901"/>
                <a:gd name="connsiteX50" fmla="*/ 461395 w 6082019"/>
                <a:gd name="connsiteY50" fmla="*/ 3003259 h 5561901"/>
                <a:gd name="connsiteX51" fmla="*/ 343949 w 6082019"/>
                <a:gd name="connsiteY51" fmla="*/ 2155971 h 5561901"/>
                <a:gd name="connsiteX52" fmla="*/ 570451 w 6082019"/>
                <a:gd name="connsiteY52" fmla="*/ 1719743 h 5561901"/>
                <a:gd name="connsiteX53" fmla="*/ 889233 w 6082019"/>
                <a:gd name="connsiteY53" fmla="*/ 1451295 h 5561901"/>
                <a:gd name="connsiteX54" fmla="*/ 1568741 w 6082019"/>
                <a:gd name="connsiteY54" fmla="*/ 713064 h 5561901"/>
                <a:gd name="connsiteX55" fmla="*/ 2114026 w 6082019"/>
                <a:gd name="connsiteY55" fmla="*/ 394283 h 5561901"/>
                <a:gd name="connsiteX56" fmla="*/ 2567031 w 6082019"/>
                <a:gd name="connsiteY56" fmla="*/ 0 h 5561901"/>
                <a:gd name="connsiteX0" fmla="*/ 2567031 w 6082019"/>
                <a:gd name="connsiteY0" fmla="*/ 0 h 5561901"/>
                <a:gd name="connsiteX1" fmla="*/ 5379143 w 6082019"/>
                <a:gd name="connsiteY1" fmla="*/ 38100 h 5561901"/>
                <a:gd name="connsiteX2" fmla="*/ 5401880 w 6082019"/>
                <a:gd name="connsiteY2" fmla="*/ 769620 h 5561901"/>
                <a:gd name="connsiteX3" fmla="*/ 5410900 w 6082019"/>
                <a:gd name="connsiteY3" fmla="*/ 989901 h 5561901"/>
                <a:gd name="connsiteX4" fmla="*/ 5545124 w 6082019"/>
                <a:gd name="connsiteY4" fmla="*/ 1132514 h 5561901"/>
                <a:gd name="connsiteX5" fmla="*/ 5746460 w 6082019"/>
                <a:gd name="connsiteY5" fmla="*/ 1208015 h 5561901"/>
                <a:gd name="connsiteX6" fmla="*/ 5922629 w 6082019"/>
                <a:gd name="connsiteY6" fmla="*/ 1275127 h 5561901"/>
                <a:gd name="connsiteX7" fmla="*/ 6023296 w 6082019"/>
                <a:gd name="connsiteY7" fmla="*/ 2583809 h 5561901"/>
                <a:gd name="connsiteX8" fmla="*/ 4338577 w 6082019"/>
                <a:gd name="connsiteY8" fmla="*/ 1929468 h 5561901"/>
                <a:gd name="connsiteX9" fmla="*/ 3506599 w 6082019"/>
                <a:gd name="connsiteY9" fmla="*/ 1468073 h 5561901"/>
                <a:gd name="connsiteX10" fmla="*/ 3026050 w 6082019"/>
                <a:gd name="connsiteY10" fmla="*/ 1272820 h 5561901"/>
                <a:gd name="connsiteX11" fmla="*/ 3143496 w 6082019"/>
                <a:gd name="connsiteY11" fmla="*/ 1154605 h 5561901"/>
                <a:gd name="connsiteX12" fmla="*/ 3900882 w 6082019"/>
                <a:gd name="connsiteY12" fmla="*/ 1400961 h 5561901"/>
                <a:gd name="connsiteX13" fmla="*/ 4689447 w 6082019"/>
                <a:gd name="connsiteY13" fmla="*/ 1317072 h 5561901"/>
                <a:gd name="connsiteX14" fmla="*/ 4882394 w 6082019"/>
                <a:gd name="connsiteY14" fmla="*/ 1266738 h 5561901"/>
                <a:gd name="connsiteX15" fmla="*/ 4849010 w 6082019"/>
                <a:gd name="connsiteY15" fmla="*/ 794975 h 5561901"/>
                <a:gd name="connsiteX16" fmla="*/ 3918140 w 6082019"/>
                <a:gd name="connsiteY16" fmla="*/ 982514 h 5561901"/>
                <a:gd name="connsiteX17" fmla="*/ 3191127 w 6082019"/>
                <a:gd name="connsiteY17" fmla="*/ 683467 h 5561901"/>
                <a:gd name="connsiteX18" fmla="*/ 2810312 w 6082019"/>
                <a:gd name="connsiteY18" fmla="*/ 1249960 h 5561901"/>
                <a:gd name="connsiteX19" fmla="*/ 2004969 w 6082019"/>
                <a:gd name="connsiteY19" fmla="*/ 1241571 h 5561901"/>
                <a:gd name="connsiteX20" fmla="*/ 1805940 w 6082019"/>
                <a:gd name="connsiteY20" fmla="*/ 1317072 h 5561901"/>
                <a:gd name="connsiteX21" fmla="*/ 1501629 w 6082019"/>
                <a:gd name="connsiteY21" fmla="*/ 1090569 h 5561901"/>
                <a:gd name="connsiteX22" fmla="*/ 1419278 w 6082019"/>
                <a:gd name="connsiteY22" fmla="*/ 1208784 h 5561901"/>
                <a:gd name="connsiteX23" fmla="*/ 1649625 w 6082019"/>
                <a:gd name="connsiteY23" fmla="*/ 1407043 h 5561901"/>
                <a:gd name="connsiteX24" fmla="*/ 922789 w 6082019"/>
                <a:gd name="connsiteY24" fmla="*/ 2072081 h 5561901"/>
                <a:gd name="connsiteX25" fmla="*/ 1711354 w 6082019"/>
                <a:gd name="connsiteY25" fmla="*/ 3103927 h 5561901"/>
                <a:gd name="connsiteX26" fmla="*/ 2114026 w 6082019"/>
                <a:gd name="connsiteY26" fmla="*/ 2701255 h 5561901"/>
                <a:gd name="connsiteX27" fmla="*/ 2114026 w 6082019"/>
                <a:gd name="connsiteY27" fmla="*/ 2952925 h 5561901"/>
                <a:gd name="connsiteX28" fmla="*/ 2030136 w 6082019"/>
                <a:gd name="connsiteY28" fmla="*/ 3380763 h 5561901"/>
                <a:gd name="connsiteX29" fmla="*/ 1921079 w 6082019"/>
                <a:gd name="connsiteY29" fmla="*/ 3355596 h 5561901"/>
                <a:gd name="connsiteX30" fmla="*/ 1803633 w 6082019"/>
                <a:gd name="connsiteY30" fmla="*/ 4345497 h 5561901"/>
                <a:gd name="connsiteX31" fmla="*/ 1812023 w 6082019"/>
                <a:gd name="connsiteY31" fmla="*/ 4362275 h 5561901"/>
                <a:gd name="connsiteX32" fmla="*/ 2650922 w 6082019"/>
                <a:gd name="connsiteY32" fmla="*/ 4546833 h 5561901"/>
                <a:gd name="connsiteX33" fmla="*/ 2910981 w 6082019"/>
                <a:gd name="connsiteY33" fmla="*/ 4513277 h 5561901"/>
                <a:gd name="connsiteX34" fmla="*/ 3112317 w 6082019"/>
                <a:gd name="connsiteY34" fmla="*/ 4320330 h 5561901"/>
                <a:gd name="connsiteX35" fmla="*/ 3246541 w 6082019"/>
                <a:gd name="connsiteY35" fmla="*/ 3967993 h 5561901"/>
                <a:gd name="connsiteX36" fmla="*/ 3389153 w 6082019"/>
                <a:gd name="connsiteY36" fmla="*/ 3162650 h 5561901"/>
                <a:gd name="connsiteX37" fmla="*/ 3439487 w 6082019"/>
                <a:gd name="connsiteY37" fmla="*/ 2139193 h 5561901"/>
                <a:gd name="connsiteX38" fmla="*/ 3481432 w 6082019"/>
                <a:gd name="connsiteY38" fmla="*/ 1820411 h 5561901"/>
                <a:gd name="connsiteX39" fmla="*/ 3590489 w 6082019"/>
                <a:gd name="connsiteY39" fmla="*/ 1702965 h 5561901"/>
                <a:gd name="connsiteX40" fmla="*/ 4320331 w 6082019"/>
                <a:gd name="connsiteY40" fmla="*/ 2097248 h 5561901"/>
                <a:gd name="connsiteX41" fmla="*/ 6031685 w 6082019"/>
                <a:gd name="connsiteY41" fmla="*/ 2776756 h 5561901"/>
                <a:gd name="connsiteX42" fmla="*/ 6082019 w 6082019"/>
                <a:gd name="connsiteY42" fmla="*/ 3171039 h 5561901"/>
                <a:gd name="connsiteX43" fmla="*/ 4177719 w 6082019"/>
                <a:gd name="connsiteY43" fmla="*/ 2567031 h 5561901"/>
                <a:gd name="connsiteX44" fmla="*/ 3624045 w 6082019"/>
                <a:gd name="connsiteY44" fmla="*/ 4001549 h 5561901"/>
                <a:gd name="connsiteX45" fmla="*/ 3489821 w 6082019"/>
                <a:gd name="connsiteY45" fmla="*/ 5503178 h 5561901"/>
                <a:gd name="connsiteX46" fmla="*/ 2558643 w 6082019"/>
                <a:gd name="connsiteY46" fmla="*/ 5561901 h 5561901"/>
                <a:gd name="connsiteX47" fmla="*/ 1929469 w 6082019"/>
                <a:gd name="connsiteY47" fmla="*/ 5478011 h 5561901"/>
                <a:gd name="connsiteX48" fmla="*/ 983154 w 6082019"/>
                <a:gd name="connsiteY48" fmla="*/ 4992292 h 5561901"/>
                <a:gd name="connsiteX49" fmla="*/ 0 w 6082019"/>
                <a:gd name="connsiteY49" fmla="*/ 3347207 h 5561901"/>
                <a:gd name="connsiteX50" fmla="*/ 461395 w 6082019"/>
                <a:gd name="connsiteY50" fmla="*/ 3003259 h 5561901"/>
                <a:gd name="connsiteX51" fmla="*/ 343949 w 6082019"/>
                <a:gd name="connsiteY51" fmla="*/ 2155971 h 5561901"/>
                <a:gd name="connsiteX52" fmla="*/ 570451 w 6082019"/>
                <a:gd name="connsiteY52" fmla="*/ 1719743 h 5561901"/>
                <a:gd name="connsiteX53" fmla="*/ 889233 w 6082019"/>
                <a:gd name="connsiteY53" fmla="*/ 1451295 h 5561901"/>
                <a:gd name="connsiteX54" fmla="*/ 1568741 w 6082019"/>
                <a:gd name="connsiteY54" fmla="*/ 713064 h 5561901"/>
                <a:gd name="connsiteX55" fmla="*/ 2114026 w 6082019"/>
                <a:gd name="connsiteY55" fmla="*/ 394283 h 5561901"/>
                <a:gd name="connsiteX56" fmla="*/ 2567031 w 6082019"/>
                <a:gd name="connsiteY56" fmla="*/ 0 h 5561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6082019" h="5561901">
                  <a:moveTo>
                    <a:pt x="2567031" y="0"/>
                  </a:moveTo>
                  <a:lnTo>
                    <a:pt x="5379143" y="38100"/>
                  </a:lnTo>
                  <a:lnTo>
                    <a:pt x="5401880" y="769620"/>
                  </a:lnTo>
                  <a:lnTo>
                    <a:pt x="5410900" y="989901"/>
                  </a:lnTo>
                  <a:lnTo>
                    <a:pt x="5545124" y="1132514"/>
                  </a:lnTo>
                  <a:lnTo>
                    <a:pt x="5746460" y="1208015"/>
                  </a:lnTo>
                  <a:lnTo>
                    <a:pt x="5922629" y="1275127"/>
                  </a:lnTo>
                  <a:lnTo>
                    <a:pt x="6023296" y="2583809"/>
                  </a:lnTo>
                  <a:lnTo>
                    <a:pt x="4338577" y="1929468"/>
                  </a:lnTo>
                  <a:lnTo>
                    <a:pt x="3506599" y="1468073"/>
                  </a:lnTo>
                  <a:lnTo>
                    <a:pt x="3026050" y="1272820"/>
                  </a:lnTo>
                  <a:lnTo>
                    <a:pt x="3143496" y="1154605"/>
                  </a:lnTo>
                  <a:lnTo>
                    <a:pt x="3900882" y="1400961"/>
                  </a:lnTo>
                  <a:lnTo>
                    <a:pt x="4689447" y="1317072"/>
                  </a:lnTo>
                  <a:lnTo>
                    <a:pt x="4882394" y="1266738"/>
                  </a:lnTo>
                  <a:lnTo>
                    <a:pt x="4849010" y="794975"/>
                  </a:lnTo>
                  <a:lnTo>
                    <a:pt x="3918140" y="982514"/>
                  </a:lnTo>
                  <a:lnTo>
                    <a:pt x="3191127" y="683467"/>
                  </a:lnTo>
                  <a:lnTo>
                    <a:pt x="2810312" y="1249960"/>
                  </a:lnTo>
                  <a:lnTo>
                    <a:pt x="2004969" y="1241571"/>
                  </a:lnTo>
                  <a:lnTo>
                    <a:pt x="1805940" y="1317072"/>
                  </a:lnTo>
                  <a:lnTo>
                    <a:pt x="1501629" y="1090569"/>
                  </a:lnTo>
                  <a:lnTo>
                    <a:pt x="1419278" y="1208784"/>
                  </a:lnTo>
                  <a:lnTo>
                    <a:pt x="1649625" y="1407043"/>
                  </a:lnTo>
                  <a:lnTo>
                    <a:pt x="922789" y="2072081"/>
                  </a:lnTo>
                  <a:lnTo>
                    <a:pt x="1711354" y="3103927"/>
                  </a:lnTo>
                  <a:lnTo>
                    <a:pt x="2114026" y="2701255"/>
                  </a:lnTo>
                  <a:lnTo>
                    <a:pt x="2114026" y="2952925"/>
                  </a:lnTo>
                  <a:lnTo>
                    <a:pt x="2030136" y="3380763"/>
                  </a:lnTo>
                  <a:lnTo>
                    <a:pt x="1921079" y="3355596"/>
                  </a:lnTo>
                  <a:lnTo>
                    <a:pt x="1803633" y="4345497"/>
                  </a:lnTo>
                  <a:lnTo>
                    <a:pt x="1812023" y="4362275"/>
                  </a:lnTo>
                  <a:lnTo>
                    <a:pt x="2650922" y="4546833"/>
                  </a:lnTo>
                  <a:lnTo>
                    <a:pt x="2910981" y="4513277"/>
                  </a:lnTo>
                  <a:lnTo>
                    <a:pt x="3112317" y="4320330"/>
                  </a:lnTo>
                  <a:lnTo>
                    <a:pt x="3246541" y="3967993"/>
                  </a:lnTo>
                  <a:lnTo>
                    <a:pt x="3389153" y="3162650"/>
                  </a:lnTo>
                  <a:lnTo>
                    <a:pt x="3439487" y="2139193"/>
                  </a:lnTo>
                  <a:lnTo>
                    <a:pt x="3481432" y="1820411"/>
                  </a:lnTo>
                  <a:lnTo>
                    <a:pt x="3590489" y="1702965"/>
                  </a:lnTo>
                  <a:lnTo>
                    <a:pt x="4320331" y="2097248"/>
                  </a:lnTo>
                  <a:lnTo>
                    <a:pt x="6031685" y="2776756"/>
                  </a:lnTo>
                  <a:lnTo>
                    <a:pt x="6082019" y="3171039"/>
                  </a:lnTo>
                  <a:lnTo>
                    <a:pt x="4177719" y="2567031"/>
                  </a:lnTo>
                  <a:lnTo>
                    <a:pt x="3624045" y="4001549"/>
                  </a:lnTo>
                  <a:lnTo>
                    <a:pt x="3489821" y="5503178"/>
                  </a:lnTo>
                  <a:lnTo>
                    <a:pt x="2558643" y="5561901"/>
                  </a:lnTo>
                  <a:lnTo>
                    <a:pt x="1929469" y="5478011"/>
                  </a:lnTo>
                  <a:lnTo>
                    <a:pt x="983154" y="4992292"/>
                  </a:lnTo>
                  <a:lnTo>
                    <a:pt x="0" y="3347207"/>
                  </a:lnTo>
                  <a:lnTo>
                    <a:pt x="461395" y="3003259"/>
                  </a:lnTo>
                  <a:lnTo>
                    <a:pt x="343949" y="2155971"/>
                  </a:lnTo>
                  <a:lnTo>
                    <a:pt x="570451" y="1719743"/>
                  </a:lnTo>
                  <a:lnTo>
                    <a:pt x="889233" y="1451295"/>
                  </a:lnTo>
                  <a:lnTo>
                    <a:pt x="1568741" y="713064"/>
                  </a:lnTo>
                  <a:lnTo>
                    <a:pt x="2114026" y="394283"/>
                  </a:lnTo>
                  <a:lnTo>
                    <a:pt x="2567031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DD6A6063-8358-446A-8105-1C0C33C879FF}"/>
                </a:ext>
              </a:extLst>
            </p:cNvPr>
            <p:cNvSpPr/>
            <p:nvPr/>
          </p:nvSpPr>
          <p:spPr>
            <a:xfrm>
              <a:off x="3507969" y="1324272"/>
              <a:ext cx="1476462" cy="620786"/>
            </a:xfrm>
            <a:custGeom>
              <a:avLst/>
              <a:gdLst>
                <a:gd name="connsiteX0" fmla="*/ 134223 w 1476462"/>
                <a:gd name="connsiteY0" fmla="*/ 0 h 620786"/>
                <a:gd name="connsiteX1" fmla="*/ 0 w 1476462"/>
                <a:gd name="connsiteY1" fmla="*/ 335560 h 620786"/>
                <a:gd name="connsiteX2" fmla="*/ 713064 w 1476462"/>
                <a:gd name="connsiteY2" fmla="*/ 620786 h 620786"/>
                <a:gd name="connsiteX3" fmla="*/ 1476462 w 1476462"/>
                <a:gd name="connsiteY3" fmla="*/ 528507 h 620786"/>
                <a:gd name="connsiteX4" fmla="*/ 1434517 w 1476462"/>
                <a:gd name="connsiteY4" fmla="*/ 117446 h 620786"/>
                <a:gd name="connsiteX5" fmla="*/ 729842 w 1476462"/>
                <a:gd name="connsiteY5" fmla="*/ 209725 h 620786"/>
                <a:gd name="connsiteX6" fmla="*/ 134223 w 1476462"/>
                <a:gd name="connsiteY6" fmla="*/ 0 h 62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6462" h="620786">
                  <a:moveTo>
                    <a:pt x="134223" y="0"/>
                  </a:moveTo>
                  <a:lnTo>
                    <a:pt x="0" y="335560"/>
                  </a:lnTo>
                  <a:lnTo>
                    <a:pt x="713064" y="620786"/>
                  </a:lnTo>
                  <a:lnTo>
                    <a:pt x="1476462" y="528507"/>
                  </a:lnTo>
                  <a:lnTo>
                    <a:pt x="1434517" y="117446"/>
                  </a:lnTo>
                  <a:lnTo>
                    <a:pt x="729842" y="209725"/>
                  </a:lnTo>
                  <a:lnTo>
                    <a:pt x="134223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7030A0"/>
                </a:gs>
                <a:gs pos="65000">
                  <a:srgbClr val="8B55B3">
                    <a:tint val="44500"/>
                    <a:satMod val="160000"/>
                  </a:srgbClr>
                </a:gs>
                <a:gs pos="100000">
                  <a:srgbClr val="8B55B3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rgbClr val="8B55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5AB71A70-BCF2-444F-B890-3EAE3AAC362E}"/>
                </a:ext>
              </a:extLst>
            </p:cNvPr>
            <p:cNvSpPr/>
            <p:nvPr/>
          </p:nvSpPr>
          <p:spPr>
            <a:xfrm>
              <a:off x="1019759" y="1936756"/>
              <a:ext cx="879475" cy="892175"/>
            </a:xfrm>
            <a:custGeom>
              <a:avLst/>
              <a:gdLst>
                <a:gd name="connsiteX0" fmla="*/ 777875 w 879475"/>
                <a:gd name="connsiteY0" fmla="*/ 0 h 892175"/>
                <a:gd name="connsiteX1" fmla="*/ 879475 w 879475"/>
                <a:gd name="connsiteY1" fmla="*/ 114300 h 892175"/>
                <a:gd name="connsiteX2" fmla="*/ 561975 w 879475"/>
                <a:gd name="connsiteY2" fmla="*/ 374650 h 892175"/>
                <a:gd name="connsiteX3" fmla="*/ 619125 w 879475"/>
                <a:gd name="connsiteY3" fmla="*/ 441325 h 892175"/>
                <a:gd name="connsiteX4" fmla="*/ 98425 w 879475"/>
                <a:gd name="connsiteY4" fmla="*/ 892175 h 892175"/>
                <a:gd name="connsiteX5" fmla="*/ 0 w 879475"/>
                <a:gd name="connsiteY5" fmla="*/ 765175 h 892175"/>
                <a:gd name="connsiteX6" fmla="*/ 438150 w 879475"/>
                <a:gd name="connsiteY6" fmla="*/ 390525 h 892175"/>
                <a:gd name="connsiteX7" fmla="*/ 349250 w 879475"/>
                <a:gd name="connsiteY7" fmla="*/ 292100 h 892175"/>
                <a:gd name="connsiteX8" fmla="*/ 473075 w 879475"/>
                <a:gd name="connsiteY8" fmla="*/ 171450 h 892175"/>
                <a:gd name="connsiteX9" fmla="*/ 501650 w 879475"/>
                <a:gd name="connsiteY9" fmla="*/ 215900 h 892175"/>
                <a:gd name="connsiteX10" fmla="*/ 777875 w 879475"/>
                <a:gd name="connsiteY10" fmla="*/ 0 h 89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9475" h="892175">
                  <a:moveTo>
                    <a:pt x="777875" y="0"/>
                  </a:moveTo>
                  <a:lnTo>
                    <a:pt x="879475" y="114300"/>
                  </a:lnTo>
                  <a:lnTo>
                    <a:pt x="561975" y="374650"/>
                  </a:lnTo>
                  <a:lnTo>
                    <a:pt x="619125" y="441325"/>
                  </a:lnTo>
                  <a:lnTo>
                    <a:pt x="98425" y="892175"/>
                  </a:lnTo>
                  <a:lnTo>
                    <a:pt x="0" y="765175"/>
                  </a:lnTo>
                  <a:lnTo>
                    <a:pt x="438150" y="390525"/>
                  </a:lnTo>
                  <a:lnTo>
                    <a:pt x="349250" y="292100"/>
                  </a:lnTo>
                  <a:lnTo>
                    <a:pt x="473075" y="171450"/>
                  </a:lnTo>
                  <a:lnTo>
                    <a:pt x="501650" y="215900"/>
                  </a:lnTo>
                  <a:lnTo>
                    <a:pt x="77787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 </a:t>
              </a:r>
              <a:endParaRPr lang="ko-KR" altLang="en-US" dirty="0"/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617B562C-0A60-46A0-BCE2-0AB4DEA433C8}"/>
                </a:ext>
              </a:extLst>
            </p:cNvPr>
            <p:cNvSpPr/>
            <p:nvPr/>
          </p:nvSpPr>
          <p:spPr>
            <a:xfrm>
              <a:off x="1273759" y="3416306"/>
              <a:ext cx="796925" cy="1447800"/>
            </a:xfrm>
            <a:custGeom>
              <a:avLst/>
              <a:gdLst>
                <a:gd name="connsiteX0" fmla="*/ 206375 w 796925"/>
                <a:gd name="connsiteY0" fmla="*/ 0 h 1447800"/>
                <a:gd name="connsiteX1" fmla="*/ 733425 w 796925"/>
                <a:gd name="connsiteY1" fmla="*/ 587375 h 1447800"/>
                <a:gd name="connsiteX2" fmla="*/ 695325 w 796925"/>
                <a:gd name="connsiteY2" fmla="*/ 635000 h 1447800"/>
                <a:gd name="connsiteX3" fmla="*/ 695325 w 796925"/>
                <a:gd name="connsiteY3" fmla="*/ 701675 h 1447800"/>
                <a:gd name="connsiteX4" fmla="*/ 796925 w 796925"/>
                <a:gd name="connsiteY4" fmla="*/ 714375 h 1447800"/>
                <a:gd name="connsiteX5" fmla="*/ 688975 w 796925"/>
                <a:gd name="connsiteY5" fmla="*/ 1447800 h 1447800"/>
                <a:gd name="connsiteX6" fmla="*/ 415925 w 796925"/>
                <a:gd name="connsiteY6" fmla="*/ 1409700 h 1447800"/>
                <a:gd name="connsiteX7" fmla="*/ 508000 w 796925"/>
                <a:gd name="connsiteY7" fmla="*/ 657225 h 1447800"/>
                <a:gd name="connsiteX8" fmla="*/ 393700 w 796925"/>
                <a:gd name="connsiteY8" fmla="*/ 663575 h 1447800"/>
                <a:gd name="connsiteX9" fmla="*/ 0 w 796925"/>
                <a:gd name="connsiteY9" fmla="*/ 187325 h 1447800"/>
                <a:gd name="connsiteX10" fmla="*/ 206375 w 796925"/>
                <a:gd name="connsiteY10" fmla="*/ 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6925" h="1447800">
                  <a:moveTo>
                    <a:pt x="206375" y="0"/>
                  </a:moveTo>
                  <a:lnTo>
                    <a:pt x="733425" y="587375"/>
                  </a:lnTo>
                  <a:lnTo>
                    <a:pt x="695325" y="635000"/>
                  </a:lnTo>
                  <a:lnTo>
                    <a:pt x="695325" y="701675"/>
                  </a:lnTo>
                  <a:lnTo>
                    <a:pt x="796925" y="714375"/>
                  </a:lnTo>
                  <a:lnTo>
                    <a:pt x="688975" y="1447800"/>
                  </a:lnTo>
                  <a:lnTo>
                    <a:pt x="415925" y="1409700"/>
                  </a:lnTo>
                  <a:lnTo>
                    <a:pt x="508000" y="657225"/>
                  </a:lnTo>
                  <a:lnTo>
                    <a:pt x="393700" y="663575"/>
                  </a:lnTo>
                  <a:lnTo>
                    <a:pt x="0" y="187325"/>
                  </a:lnTo>
                  <a:lnTo>
                    <a:pt x="206375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A5DFA13E-758E-4E87-A718-B565C6279BB0}"/>
                </a:ext>
              </a:extLst>
            </p:cNvPr>
            <p:cNvSpPr/>
            <p:nvPr/>
          </p:nvSpPr>
          <p:spPr>
            <a:xfrm>
              <a:off x="1937334" y="5165731"/>
              <a:ext cx="796925" cy="669925"/>
            </a:xfrm>
            <a:custGeom>
              <a:avLst/>
              <a:gdLst>
                <a:gd name="connsiteX0" fmla="*/ 168275 w 796925"/>
                <a:gd name="connsiteY0" fmla="*/ 0 h 669925"/>
                <a:gd name="connsiteX1" fmla="*/ 0 w 796925"/>
                <a:gd name="connsiteY1" fmla="*/ 352425 h 669925"/>
                <a:gd name="connsiteX2" fmla="*/ 628650 w 796925"/>
                <a:gd name="connsiteY2" fmla="*/ 669925 h 669925"/>
                <a:gd name="connsiteX3" fmla="*/ 796925 w 796925"/>
                <a:gd name="connsiteY3" fmla="*/ 311150 h 669925"/>
                <a:gd name="connsiteX4" fmla="*/ 168275 w 796925"/>
                <a:gd name="connsiteY4" fmla="*/ 0 h 66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6925" h="669925">
                  <a:moveTo>
                    <a:pt x="168275" y="0"/>
                  </a:moveTo>
                  <a:lnTo>
                    <a:pt x="0" y="352425"/>
                  </a:lnTo>
                  <a:lnTo>
                    <a:pt x="628650" y="669925"/>
                  </a:lnTo>
                  <a:lnTo>
                    <a:pt x="796925" y="311150"/>
                  </a:lnTo>
                  <a:lnTo>
                    <a:pt x="16827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DC17EDC0-1908-4878-9633-5D71A408BEFF}"/>
                </a:ext>
              </a:extLst>
            </p:cNvPr>
            <p:cNvSpPr/>
            <p:nvPr/>
          </p:nvSpPr>
          <p:spPr>
            <a:xfrm>
              <a:off x="3064459" y="5343531"/>
              <a:ext cx="463550" cy="574675"/>
            </a:xfrm>
            <a:custGeom>
              <a:avLst/>
              <a:gdLst>
                <a:gd name="connsiteX0" fmla="*/ 41275 w 463550"/>
                <a:gd name="connsiteY0" fmla="*/ 0 h 574675"/>
                <a:gd name="connsiteX1" fmla="*/ 0 w 463550"/>
                <a:gd name="connsiteY1" fmla="*/ 536575 h 574675"/>
                <a:gd name="connsiteX2" fmla="*/ 419100 w 463550"/>
                <a:gd name="connsiteY2" fmla="*/ 574675 h 574675"/>
                <a:gd name="connsiteX3" fmla="*/ 463550 w 463550"/>
                <a:gd name="connsiteY3" fmla="*/ 25400 h 574675"/>
                <a:gd name="connsiteX4" fmla="*/ 41275 w 463550"/>
                <a:gd name="connsiteY4" fmla="*/ 0 h 57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3550" h="574675">
                  <a:moveTo>
                    <a:pt x="41275" y="0"/>
                  </a:moveTo>
                  <a:lnTo>
                    <a:pt x="0" y="536575"/>
                  </a:lnTo>
                  <a:lnTo>
                    <a:pt x="419100" y="574675"/>
                  </a:lnTo>
                  <a:lnTo>
                    <a:pt x="463550" y="25400"/>
                  </a:lnTo>
                  <a:lnTo>
                    <a:pt x="41275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DA8273A6-EDC3-4776-B4C0-43360DE4CA56}"/>
                </a:ext>
              </a:extLst>
            </p:cNvPr>
            <p:cNvSpPr/>
            <p:nvPr/>
          </p:nvSpPr>
          <p:spPr>
            <a:xfrm>
              <a:off x="2610434" y="2962281"/>
              <a:ext cx="755650" cy="736600"/>
            </a:xfrm>
            <a:custGeom>
              <a:avLst/>
              <a:gdLst>
                <a:gd name="connsiteX0" fmla="*/ 622300 w 755650"/>
                <a:gd name="connsiteY0" fmla="*/ 0 h 736600"/>
                <a:gd name="connsiteX1" fmla="*/ 514350 w 755650"/>
                <a:gd name="connsiteY1" fmla="*/ 76200 h 736600"/>
                <a:gd name="connsiteX2" fmla="*/ 542925 w 755650"/>
                <a:gd name="connsiteY2" fmla="*/ 146050 h 736600"/>
                <a:gd name="connsiteX3" fmla="*/ 215900 w 755650"/>
                <a:gd name="connsiteY3" fmla="*/ 149225 h 736600"/>
                <a:gd name="connsiteX4" fmla="*/ 130175 w 755650"/>
                <a:gd name="connsiteY4" fmla="*/ 234950 h 736600"/>
                <a:gd name="connsiteX5" fmla="*/ 44450 w 755650"/>
                <a:gd name="connsiteY5" fmla="*/ 231775 h 736600"/>
                <a:gd name="connsiteX6" fmla="*/ 38100 w 755650"/>
                <a:gd name="connsiteY6" fmla="*/ 336550 h 736600"/>
                <a:gd name="connsiteX7" fmla="*/ 0 w 755650"/>
                <a:gd name="connsiteY7" fmla="*/ 336550 h 736600"/>
                <a:gd name="connsiteX8" fmla="*/ 0 w 755650"/>
                <a:gd name="connsiteY8" fmla="*/ 517525 h 736600"/>
                <a:gd name="connsiteX9" fmla="*/ 47625 w 755650"/>
                <a:gd name="connsiteY9" fmla="*/ 511175 h 736600"/>
                <a:gd name="connsiteX10" fmla="*/ 50800 w 755650"/>
                <a:gd name="connsiteY10" fmla="*/ 622300 h 736600"/>
                <a:gd name="connsiteX11" fmla="*/ 155575 w 755650"/>
                <a:gd name="connsiteY11" fmla="*/ 622300 h 736600"/>
                <a:gd name="connsiteX12" fmla="*/ 158750 w 755650"/>
                <a:gd name="connsiteY12" fmla="*/ 565150 h 736600"/>
                <a:gd name="connsiteX13" fmla="*/ 244475 w 755650"/>
                <a:gd name="connsiteY13" fmla="*/ 631825 h 736600"/>
                <a:gd name="connsiteX14" fmla="*/ 552450 w 755650"/>
                <a:gd name="connsiteY14" fmla="*/ 628650 h 736600"/>
                <a:gd name="connsiteX15" fmla="*/ 536575 w 755650"/>
                <a:gd name="connsiteY15" fmla="*/ 660400 h 736600"/>
                <a:gd name="connsiteX16" fmla="*/ 660400 w 755650"/>
                <a:gd name="connsiteY16" fmla="*/ 736600 h 736600"/>
                <a:gd name="connsiteX17" fmla="*/ 727075 w 755650"/>
                <a:gd name="connsiteY17" fmla="*/ 622300 h 736600"/>
                <a:gd name="connsiteX18" fmla="*/ 749300 w 755650"/>
                <a:gd name="connsiteY18" fmla="*/ 504825 h 736600"/>
                <a:gd name="connsiteX19" fmla="*/ 755650 w 755650"/>
                <a:gd name="connsiteY19" fmla="*/ 381000 h 736600"/>
                <a:gd name="connsiteX20" fmla="*/ 736600 w 755650"/>
                <a:gd name="connsiteY20" fmla="*/ 247650 h 736600"/>
                <a:gd name="connsiteX21" fmla="*/ 698500 w 755650"/>
                <a:gd name="connsiteY21" fmla="*/ 142875 h 736600"/>
                <a:gd name="connsiteX22" fmla="*/ 654050 w 755650"/>
                <a:gd name="connsiteY22" fmla="*/ 53975 h 736600"/>
                <a:gd name="connsiteX23" fmla="*/ 622300 w 755650"/>
                <a:gd name="connsiteY23" fmla="*/ 0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55650" h="736600">
                  <a:moveTo>
                    <a:pt x="622300" y="0"/>
                  </a:moveTo>
                  <a:lnTo>
                    <a:pt x="514350" y="76200"/>
                  </a:lnTo>
                  <a:lnTo>
                    <a:pt x="542925" y="146050"/>
                  </a:lnTo>
                  <a:lnTo>
                    <a:pt x="215900" y="149225"/>
                  </a:lnTo>
                  <a:lnTo>
                    <a:pt x="130175" y="234950"/>
                  </a:lnTo>
                  <a:lnTo>
                    <a:pt x="44450" y="231775"/>
                  </a:lnTo>
                  <a:lnTo>
                    <a:pt x="38100" y="336550"/>
                  </a:lnTo>
                  <a:lnTo>
                    <a:pt x="0" y="336550"/>
                  </a:lnTo>
                  <a:lnTo>
                    <a:pt x="0" y="517525"/>
                  </a:lnTo>
                  <a:lnTo>
                    <a:pt x="47625" y="511175"/>
                  </a:lnTo>
                  <a:cubicBezTo>
                    <a:pt x="48683" y="548217"/>
                    <a:pt x="49742" y="585258"/>
                    <a:pt x="50800" y="622300"/>
                  </a:cubicBezTo>
                  <a:lnTo>
                    <a:pt x="155575" y="622300"/>
                  </a:lnTo>
                  <a:lnTo>
                    <a:pt x="158750" y="565150"/>
                  </a:lnTo>
                  <a:lnTo>
                    <a:pt x="244475" y="631825"/>
                  </a:lnTo>
                  <a:lnTo>
                    <a:pt x="552450" y="628650"/>
                  </a:lnTo>
                  <a:lnTo>
                    <a:pt x="536575" y="660400"/>
                  </a:lnTo>
                  <a:lnTo>
                    <a:pt x="660400" y="736600"/>
                  </a:lnTo>
                  <a:lnTo>
                    <a:pt x="727075" y="622300"/>
                  </a:lnTo>
                  <a:lnTo>
                    <a:pt x="749300" y="504825"/>
                  </a:lnTo>
                  <a:lnTo>
                    <a:pt x="755650" y="381000"/>
                  </a:lnTo>
                  <a:lnTo>
                    <a:pt x="736600" y="247650"/>
                  </a:lnTo>
                  <a:lnTo>
                    <a:pt x="698500" y="142875"/>
                  </a:lnTo>
                  <a:lnTo>
                    <a:pt x="654050" y="53975"/>
                  </a:lnTo>
                  <a:lnTo>
                    <a:pt x="62230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4CAE6AF-1FA3-4FBC-A05A-F6369C056710}"/>
                </a:ext>
              </a:extLst>
            </p:cNvPr>
            <p:cNvSpPr txBox="1"/>
            <p:nvPr/>
          </p:nvSpPr>
          <p:spPr>
            <a:xfrm>
              <a:off x="3906386" y="1554727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b="1" dirty="0" err="1"/>
                <a:t>벨엘관</a:t>
              </a:r>
              <a:endParaRPr lang="ko-KR" altLang="en-US" sz="1200" b="1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C2C3960-1E0C-4D8C-966F-9FD73FF13A39}"/>
                </a:ext>
              </a:extLst>
            </p:cNvPr>
            <p:cNvSpPr txBox="1"/>
            <p:nvPr/>
          </p:nvSpPr>
          <p:spPr>
            <a:xfrm>
              <a:off x="902744" y="2268882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b="1" dirty="0"/>
                <a:t>밀알관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3CBCE-FEB5-4176-BABD-38FD1C3F508D}"/>
                </a:ext>
              </a:extLst>
            </p:cNvPr>
            <p:cNvSpPr txBox="1"/>
            <p:nvPr/>
          </p:nvSpPr>
          <p:spPr>
            <a:xfrm>
              <a:off x="773332" y="3568327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b="1" dirty="0"/>
                <a:t>학생복지관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6CFEB5E-36FE-4A15-A8B7-FB555A79D7F8}"/>
                </a:ext>
              </a:extLst>
            </p:cNvPr>
            <p:cNvSpPr txBox="1"/>
            <p:nvPr/>
          </p:nvSpPr>
          <p:spPr>
            <a:xfrm>
              <a:off x="1158672" y="4393396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b="1"/>
                <a:t>생활관</a:t>
              </a:r>
              <a:endParaRPr lang="ko-KR" altLang="en-US" sz="1200" b="1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84F305B-F6DE-4569-AA91-904BC102F6B3}"/>
                </a:ext>
              </a:extLst>
            </p:cNvPr>
            <p:cNvSpPr txBox="1"/>
            <p:nvPr/>
          </p:nvSpPr>
          <p:spPr>
            <a:xfrm>
              <a:off x="2673425" y="3224082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b="1" dirty="0" err="1"/>
                <a:t>해성홀</a:t>
              </a:r>
              <a:endParaRPr lang="ko-KR" altLang="en-US" sz="1200" b="1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80BB292-27F7-4002-8854-8F0E4BE6FE4F}"/>
                </a:ext>
              </a:extLst>
            </p:cNvPr>
            <p:cNvSpPr txBox="1"/>
            <p:nvPr/>
          </p:nvSpPr>
          <p:spPr>
            <a:xfrm>
              <a:off x="1999531" y="5358130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b="1" dirty="0" err="1"/>
                <a:t>풋살장</a:t>
              </a:r>
              <a:endParaRPr lang="ko-KR" altLang="en-US" sz="1200" b="1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4B65F5-B94A-41AC-A084-2F945F792D05}"/>
                </a:ext>
              </a:extLst>
            </p:cNvPr>
            <p:cNvSpPr txBox="1"/>
            <p:nvPr/>
          </p:nvSpPr>
          <p:spPr>
            <a:xfrm>
              <a:off x="2974971" y="5419028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b="1" dirty="0"/>
                <a:t>족구</a:t>
              </a:r>
              <a:endParaRPr lang="en-US" altLang="ko-KR" sz="1200" b="1" dirty="0"/>
            </a:p>
            <a:p>
              <a:r>
                <a:rPr lang="ko-KR" altLang="en-US" sz="1200" b="1" dirty="0"/>
                <a:t>농구장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04E11BF-5B88-4DB0-8BDE-FDE81399B805}"/>
                </a:ext>
              </a:extLst>
            </p:cNvPr>
            <p:cNvSpPr txBox="1"/>
            <p:nvPr/>
          </p:nvSpPr>
          <p:spPr>
            <a:xfrm>
              <a:off x="2502148" y="4147449"/>
              <a:ext cx="7360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/>
                <a:t>2</a:t>
              </a:r>
              <a:r>
                <a:rPr lang="ko-KR" altLang="en-US" sz="1200" b="1" dirty="0"/>
                <a:t>주차장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A65D6B4-B02F-4E46-AAF3-583B42D91511}"/>
                </a:ext>
              </a:extLst>
            </p:cNvPr>
            <p:cNvSpPr txBox="1"/>
            <p:nvPr/>
          </p:nvSpPr>
          <p:spPr>
            <a:xfrm>
              <a:off x="1747518" y="2611520"/>
              <a:ext cx="7360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/>
                <a:t>1</a:t>
              </a:r>
              <a:r>
                <a:rPr lang="ko-KR" altLang="en-US" sz="1200" b="1" dirty="0"/>
                <a:t>주차장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2AF7AE-0C22-4211-B95C-DF4258121955}"/>
                </a:ext>
              </a:extLst>
            </p:cNvPr>
            <p:cNvSpPr txBox="1"/>
            <p:nvPr/>
          </p:nvSpPr>
          <p:spPr>
            <a:xfrm>
              <a:off x="4300672" y="4362916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err="1"/>
                <a:t>서울장신대학교</a:t>
              </a:r>
              <a:endParaRPr lang="ko-KR" altLang="en-US" sz="1600" b="1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D5E8005-0ED2-463E-84C4-585073A9240D}"/>
                </a:ext>
              </a:extLst>
            </p:cNvPr>
            <p:cNvSpPr txBox="1"/>
            <p:nvPr/>
          </p:nvSpPr>
          <p:spPr>
            <a:xfrm>
              <a:off x="6294003" y="3199311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b="1" dirty="0"/>
                <a:t>입구</a:t>
              </a:r>
            </a:p>
          </p:txBody>
        </p: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838E0531-E8CE-4E85-B4E7-BC7790F1CF1E}"/>
                </a:ext>
              </a:extLst>
            </p:cNvPr>
            <p:cNvGrpSpPr/>
            <p:nvPr/>
          </p:nvGrpSpPr>
          <p:grpSpPr>
            <a:xfrm rot="19860604">
              <a:off x="2540667" y="1191606"/>
              <a:ext cx="298489" cy="644875"/>
              <a:chOff x="9829800" y="1219200"/>
              <a:chExt cx="739140" cy="773724"/>
            </a:xfrm>
          </p:grpSpPr>
          <p:cxnSp>
            <p:nvCxnSpPr>
              <p:cNvPr id="49" name="직선 연결선 48">
                <a:extLst>
                  <a:ext uri="{FF2B5EF4-FFF2-40B4-BE49-F238E27FC236}">
                    <a16:creationId xmlns:a16="http://schemas.microsoft.com/office/drawing/2014/main" id="{98A0F387-7540-4789-9D68-2C75AB6542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9800" y="1992924"/>
                <a:ext cx="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직선 연결선 73">
                <a:extLst>
                  <a:ext uri="{FF2B5EF4-FFF2-40B4-BE49-F238E27FC236}">
                    <a16:creationId xmlns:a16="http://schemas.microsoft.com/office/drawing/2014/main" id="{67689FFB-58C3-43F7-872C-CCBAC38400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9800" y="1219200"/>
                <a:ext cx="73914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직선 연결선 76">
                <a:extLst>
                  <a:ext uri="{FF2B5EF4-FFF2-40B4-BE49-F238E27FC236}">
                    <a16:creationId xmlns:a16="http://schemas.microsoft.com/office/drawing/2014/main" id="{4FA6BA6C-4ED2-4B89-B1E9-857E0F4954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9800" y="1397751"/>
                <a:ext cx="73914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직선 연결선 78">
                <a:extLst>
                  <a:ext uri="{FF2B5EF4-FFF2-40B4-BE49-F238E27FC236}">
                    <a16:creationId xmlns:a16="http://schemas.microsoft.com/office/drawing/2014/main" id="{E0DDB5C3-A759-45C5-ACB3-9F3E2172BC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9800" y="1457268"/>
                <a:ext cx="73914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직선 연결선 79">
                <a:extLst>
                  <a:ext uri="{FF2B5EF4-FFF2-40B4-BE49-F238E27FC236}">
                    <a16:creationId xmlns:a16="http://schemas.microsoft.com/office/drawing/2014/main" id="{550674FF-C845-46E1-9455-796E02DCBE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9800" y="1516785"/>
                <a:ext cx="73914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직선 연결선 80">
                <a:extLst>
                  <a:ext uri="{FF2B5EF4-FFF2-40B4-BE49-F238E27FC236}">
                    <a16:creationId xmlns:a16="http://schemas.microsoft.com/office/drawing/2014/main" id="{9F595E57-3008-4DAE-97E7-EFFD0B70DC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9800" y="1278717"/>
                <a:ext cx="73914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직선 연결선 81">
                <a:extLst>
                  <a:ext uri="{FF2B5EF4-FFF2-40B4-BE49-F238E27FC236}">
                    <a16:creationId xmlns:a16="http://schemas.microsoft.com/office/drawing/2014/main" id="{2C7BEEB7-7FBE-45FB-AB48-DEEB10D0F1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9800" y="1576302"/>
                <a:ext cx="73914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직선 연결선 82">
                <a:extLst>
                  <a:ext uri="{FF2B5EF4-FFF2-40B4-BE49-F238E27FC236}">
                    <a16:creationId xmlns:a16="http://schemas.microsoft.com/office/drawing/2014/main" id="{06AA3E34-DEF8-4DA7-9640-7F72F4E861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9800" y="1814370"/>
                <a:ext cx="73914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연결선 83">
                <a:extLst>
                  <a:ext uri="{FF2B5EF4-FFF2-40B4-BE49-F238E27FC236}">
                    <a16:creationId xmlns:a16="http://schemas.microsoft.com/office/drawing/2014/main" id="{FC8FA842-6528-491C-8429-6815C949A4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9800" y="1635819"/>
                <a:ext cx="73914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직선 연결선 84">
                <a:extLst>
                  <a:ext uri="{FF2B5EF4-FFF2-40B4-BE49-F238E27FC236}">
                    <a16:creationId xmlns:a16="http://schemas.microsoft.com/office/drawing/2014/main" id="{1F1316C5-524A-4A84-91DF-FA7444FEAE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9800" y="1338234"/>
                <a:ext cx="73914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직선 연결선 85">
                <a:extLst>
                  <a:ext uri="{FF2B5EF4-FFF2-40B4-BE49-F238E27FC236}">
                    <a16:creationId xmlns:a16="http://schemas.microsoft.com/office/drawing/2014/main" id="{D77CD9D9-94E3-4591-BC3A-C9B7C71F7E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9800" y="1695336"/>
                <a:ext cx="73914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직선 연결선 86">
                <a:extLst>
                  <a:ext uri="{FF2B5EF4-FFF2-40B4-BE49-F238E27FC236}">
                    <a16:creationId xmlns:a16="http://schemas.microsoft.com/office/drawing/2014/main" id="{976A1EEB-0725-4F7F-91A5-3903F75721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9800" y="1754853"/>
                <a:ext cx="73914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직선 연결선 87">
                <a:extLst>
                  <a:ext uri="{FF2B5EF4-FFF2-40B4-BE49-F238E27FC236}">
                    <a16:creationId xmlns:a16="http://schemas.microsoft.com/office/drawing/2014/main" id="{3D45A083-C64B-422D-97D6-957BD42829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9800" y="1873887"/>
                <a:ext cx="73914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연결선 88">
                <a:extLst>
                  <a:ext uri="{FF2B5EF4-FFF2-40B4-BE49-F238E27FC236}">
                    <a16:creationId xmlns:a16="http://schemas.microsoft.com/office/drawing/2014/main" id="{451FBADC-97E2-4108-85B4-EA13B9BED6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9800" y="1933404"/>
                <a:ext cx="73914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43F12F65-F95D-41BC-A817-74CDBEE8306C}"/>
                </a:ext>
              </a:extLst>
            </p:cNvPr>
            <p:cNvSpPr/>
            <p:nvPr/>
          </p:nvSpPr>
          <p:spPr>
            <a:xfrm>
              <a:off x="2209040" y="841905"/>
              <a:ext cx="989901" cy="1057013"/>
            </a:xfrm>
            <a:custGeom>
              <a:avLst/>
              <a:gdLst>
                <a:gd name="connsiteX0" fmla="*/ 931178 w 989901"/>
                <a:gd name="connsiteY0" fmla="*/ 0 h 1057013"/>
                <a:gd name="connsiteX1" fmla="*/ 847288 w 989901"/>
                <a:gd name="connsiteY1" fmla="*/ 0 h 1057013"/>
                <a:gd name="connsiteX2" fmla="*/ 503339 w 989901"/>
                <a:gd name="connsiteY2" fmla="*/ 209725 h 1057013"/>
                <a:gd name="connsiteX3" fmla="*/ 0 w 989901"/>
                <a:gd name="connsiteY3" fmla="*/ 545284 h 1057013"/>
                <a:gd name="connsiteX4" fmla="*/ 151002 w 989901"/>
                <a:gd name="connsiteY4" fmla="*/ 872455 h 1057013"/>
                <a:gd name="connsiteX5" fmla="*/ 377505 w 989901"/>
                <a:gd name="connsiteY5" fmla="*/ 763398 h 1057013"/>
                <a:gd name="connsiteX6" fmla="*/ 427839 w 989901"/>
                <a:gd name="connsiteY6" fmla="*/ 973123 h 1057013"/>
                <a:gd name="connsiteX7" fmla="*/ 385894 w 989901"/>
                <a:gd name="connsiteY7" fmla="*/ 998290 h 1057013"/>
                <a:gd name="connsiteX8" fmla="*/ 411061 w 989901"/>
                <a:gd name="connsiteY8" fmla="*/ 1048624 h 1057013"/>
                <a:gd name="connsiteX9" fmla="*/ 469784 w 989901"/>
                <a:gd name="connsiteY9" fmla="*/ 1023457 h 1057013"/>
                <a:gd name="connsiteX10" fmla="*/ 469784 w 989901"/>
                <a:gd name="connsiteY10" fmla="*/ 1057013 h 1057013"/>
                <a:gd name="connsiteX11" fmla="*/ 494950 w 989901"/>
                <a:gd name="connsiteY11" fmla="*/ 1031846 h 1057013"/>
                <a:gd name="connsiteX12" fmla="*/ 427839 w 989901"/>
                <a:gd name="connsiteY12" fmla="*/ 738231 h 1057013"/>
                <a:gd name="connsiteX13" fmla="*/ 343949 w 989901"/>
                <a:gd name="connsiteY13" fmla="*/ 553673 h 1057013"/>
                <a:gd name="connsiteX14" fmla="*/ 436228 w 989901"/>
                <a:gd name="connsiteY14" fmla="*/ 494950 h 1057013"/>
                <a:gd name="connsiteX15" fmla="*/ 461395 w 989901"/>
                <a:gd name="connsiteY15" fmla="*/ 629174 h 1057013"/>
                <a:gd name="connsiteX16" fmla="*/ 469784 w 989901"/>
                <a:gd name="connsiteY16" fmla="*/ 713064 h 1057013"/>
                <a:gd name="connsiteX17" fmla="*/ 654341 w 989901"/>
                <a:gd name="connsiteY17" fmla="*/ 780176 h 1057013"/>
                <a:gd name="connsiteX18" fmla="*/ 805343 w 989901"/>
                <a:gd name="connsiteY18" fmla="*/ 721453 h 1057013"/>
                <a:gd name="connsiteX19" fmla="*/ 830510 w 989901"/>
                <a:gd name="connsiteY19" fmla="*/ 604007 h 1057013"/>
                <a:gd name="connsiteX20" fmla="*/ 931178 w 989901"/>
                <a:gd name="connsiteY20" fmla="*/ 536895 h 1057013"/>
                <a:gd name="connsiteX21" fmla="*/ 906011 w 989901"/>
                <a:gd name="connsiteY21" fmla="*/ 461394 h 1057013"/>
                <a:gd name="connsiteX22" fmla="*/ 989901 w 989901"/>
                <a:gd name="connsiteY22" fmla="*/ 352337 h 1057013"/>
                <a:gd name="connsiteX23" fmla="*/ 922789 w 989901"/>
                <a:gd name="connsiteY23" fmla="*/ 92279 h 1057013"/>
                <a:gd name="connsiteX24" fmla="*/ 931178 w 989901"/>
                <a:gd name="connsiteY24" fmla="*/ 0 h 105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89901" h="1057013">
                  <a:moveTo>
                    <a:pt x="931178" y="0"/>
                  </a:moveTo>
                  <a:lnTo>
                    <a:pt x="847288" y="0"/>
                  </a:lnTo>
                  <a:lnTo>
                    <a:pt x="503339" y="209725"/>
                  </a:lnTo>
                  <a:lnTo>
                    <a:pt x="0" y="545284"/>
                  </a:lnTo>
                  <a:lnTo>
                    <a:pt x="151002" y="872455"/>
                  </a:lnTo>
                  <a:lnTo>
                    <a:pt x="377505" y="763398"/>
                  </a:lnTo>
                  <a:lnTo>
                    <a:pt x="427839" y="973123"/>
                  </a:lnTo>
                  <a:lnTo>
                    <a:pt x="385894" y="998290"/>
                  </a:lnTo>
                  <a:lnTo>
                    <a:pt x="411061" y="1048624"/>
                  </a:lnTo>
                  <a:lnTo>
                    <a:pt x="469784" y="1023457"/>
                  </a:lnTo>
                  <a:lnTo>
                    <a:pt x="469784" y="1057013"/>
                  </a:lnTo>
                  <a:lnTo>
                    <a:pt x="494950" y="1031846"/>
                  </a:lnTo>
                  <a:lnTo>
                    <a:pt x="427839" y="738231"/>
                  </a:lnTo>
                  <a:lnTo>
                    <a:pt x="343949" y="553673"/>
                  </a:lnTo>
                  <a:lnTo>
                    <a:pt x="436228" y="494950"/>
                  </a:lnTo>
                  <a:lnTo>
                    <a:pt x="461395" y="629174"/>
                  </a:lnTo>
                  <a:lnTo>
                    <a:pt x="469784" y="713064"/>
                  </a:lnTo>
                  <a:lnTo>
                    <a:pt x="654341" y="780176"/>
                  </a:lnTo>
                  <a:lnTo>
                    <a:pt x="805343" y="721453"/>
                  </a:lnTo>
                  <a:lnTo>
                    <a:pt x="830510" y="604007"/>
                  </a:lnTo>
                  <a:lnTo>
                    <a:pt x="931178" y="536895"/>
                  </a:lnTo>
                  <a:lnTo>
                    <a:pt x="906011" y="461394"/>
                  </a:lnTo>
                  <a:lnTo>
                    <a:pt x="989901" y="352337"/>
                  </a:lnTo>
                  <a:lnTo>
                    <a:pt x="922789" y="92279"/>
                  </a:lnTo>
                  <a:lnTo>
                    <a:pt x="931178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사각형: 둥근 모서리 105">
              <a:extLst>
                <a:ext uri="{FF2B5EF4-FFF2-40B4-BE49-F238E27FC236}">
                  <a16:creationId xmlns:a16="http://schemas.microsoft.com/office/drawing/2014/main" id="{22122327-BA63-4005-9F4C-E9F5A80D0D34}"/>
                </a:ext>
              </a:extLst>
            </p:cNvPr>
            <p:cNvSpPr/>
            <p:nvPr/>
          </p:nvSpPr>
          <p:spPr>
            <a:xfrm>
              <a:off x="3419106" y="2237594"/>
              <a:ext cx="217805" cy="221215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b="1" dirty="0"/>
            </a:p>
          </p:txBody>
        </p:sp>
        <p:sp>
          <p:nvSpPr>
            <p:cNvPr id="107" name="타원 106">
              <a:extLst>
                <a:ext uri="{FF2B5EF4-FFF2-40B4-BE49-F238E27FC236}">
                  <a16:creationId xmlns:a16="http://schemas.microsoft.com/office/drawing/2014/main" id="{F44BFF8F-A41D-40FE-BE3D-9BFD5FE90ED3}"/>
                </a:ext>
              </a:extLst>
            </p:cNvPr>
            <p:cNvSpPr/>
            <p:nvPr/>
          </p:nvSpPr>
          <p:spPr>
            <a:xfrm>
              <a:off x="2722562" y="2158963"/>
              <a:ext cx="426807" cy="42680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6350"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b="1" dirty="0"/>
            </a:p>
          </p:txBody>
        </p:sp>
        <p:sp>
          <p:nvSpPr>
            <p:cNvPr id="109" name="타원 108">
              <a:extLst>
                <a:ext uri="{FF2B5EF4-FFF2-40B4-BE49-F238E27FC236}">
                  <a16:creationId xmlns:a16="http://schemas.microsoft.com/office/drawing/2014/main" id="{E02B2198-651C-48DD-BF73-F5B72C025707}"/>
                </a:ext>
              </a:extLst>
            </p:cNvPr>
            <p:cNvSpPr/>
            <p:nvPr/>
          </p:nvSpPr>
          <p:spPr>
            <a:xfrm>
              <a:off x="2793180" y="2225604"/>
              <a:ext cx="297180" cy="2971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1634A8A-CB0D-42E7-96C7-E16A50155A81}"/>
                </a:ext>
              </a:extLst>
            </p:cNvPr>
            <p:cNvSpPr txBox="1"/>
            <p:nvPr/>
          </p:nvSpPr>
          <p:spPr>
            <a:xfrm>
              <a:off x="2731999" y="2237594"/>
              <a:ext cx="4154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만남의</a:t>
              </a:r>
              <a:endParaRPr lang="en-US" altLang="ko-KR" sz="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ko-KR" altLang="en-US" sz="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광장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47A965E0-3250-4E3E-AAAF-DF42118D592C}"/>
                </a:ext>
              </a:extLst>
            </p:cNvPr>
            <p:cNvSpPr txBox="1"/>
            <p:nvPr/>
          </p:nvSpPr>
          <p:spPr>
            <a:xfrm>
              <a:off x="3307502" y="2253186"/>
              <a:ext cx="41549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시계탑</a:t>
              </a:r>
            </a:p>
          </p:txBody>
        </p:sp>
        <p:pic>
          <p:nvPicPr>
            <p:cNvPr id="113" name="그래픽 112" descr="휠체어 접근 ">
              <a:extLst>
                <a:ext uri="{FF2B5EF4-FFF2-40B4-BE49-F238E27FC236}">
                  <a16:creationId xmlns:a16="http://schemas.microsoft.com/office/drawing/2014/main" id="{806E5946-FCDE-4374-8B0D-396318771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21161183">
              <a:off x="4334912" y="2037037"/>
              <a:ext cx="217805" cy="217805"/>
            </a:xfrm>
            <a:prstGeom prst="rect">
              <a:avLst/>
            </a:prstGeom>
          </p:spPr>
        </p:pic>
        <p:pic>
          <p:nvPicPr>
            <p:cNvPr id="114" name="그래픽 113" descr="휠체어 접근 ">
              <a:extLst>
                <a:ext uri="{FF2B5EF4-FFF2-40B4-BE49-F238E27FC236}">
                  <a16:creationId xmlns:a16="http://schemas.microsoft.com/office/drawing/2014/main" id="{909F636D-1046-4867-AD58-5D177D600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67205">
              <a:off x="3336882" y="1473386"/>
              <a:ext cx="217805" cy="217805"/>
            </a:xfrm>
            <a:prstGeom prst="rect">
              <a:avLst/>
            </a:prstGeom>
          </p:spPr>
        </p:pic>
        <p:pic>
          <p:nvPicPr>
            <p:cNvPr id="115" name="그래픽 114" descr="휠체어 접근 ">
              <a:extLst>
                <a:ext uri="{FF2B5EF4-FFF2-40B4-BE49-F238E27FC236}">
                  <a16:creationId xmlns:a16="http://schemas.microsoft.com/office/drawing/2014/main" id="{505B7D3F-CE11-4E19-B0F1-970186F55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9749686">
              <a:off x="2184150" y="1725604"/>
              <a:ext cx="217805" cy="217805"/>
            </a:xfrm>
            <a:prstGeom prst="rect">
              <a:avLst/>
            </a:prstGeom>
          </p:spPr>
        </p:pic>
        <p:pic>
          <p:nvPicPr>
            <p:cNvPr id="116" name="그래픽 115" descr="휠체어 접근 ">
              <a:extLst>
                <a:ext uri="{FF2B5EF4-FFF2-40B4-BE49-F238E27FC236}">
                  <a16:creationId xmlns:a16="http://schemas.microsoft.com/office/drawing/2014/main" id="{243C7D43-BCE4-4FAE-B765-79ECF5605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07700">
              <a:off x="2084739" y="4043723"/>
              <a:ext cx="217805" cy="217805"/>
            </a:xfrm>
            <a:prstGeom prst="rect">
              <a:avLst/>
            </a:prstGeom>
          </p:spPr>
        </p:pic>
        <p:pic>
          <p:nvPicPr>
            <p:cNvPr id="117" name="그래픽 116" descr="휠체어 접근 ">
              <a:extLst>
                <a:ext uri="{FF2B5EF4-FFF2-40B4-BE49-F238E27FC236}">
                  <a16:creationId xmlns:a16="http://schemas.microsoft.com/office/drawing/2014/main" id="{550C5BEC-389F-47D7-8371-335A8B404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21236481">
              <a:off x="2440866" y="3448071"/>
              <a:ext cx="195691" cy="195691"/>
            </a:xfrm>
            <a:prstGeom prst="rect">
              <a:avLst/>
            </a:prstGeom>
          </p:spPr>
        </p:pic>
        <p:pic>
          <p:nvPicPr>
            <p:cNvPr id="118" name="그래픽 117" descr="휠체어 접근 ">
              <a:extLst>
                <a:ext uri="{FF2B5EF4-FFF2-40B4-BE49-F238E27FC236}">
                  <a16:creationId xmlns:a16="http://schemas.microsoft.com/office/drawing/2014/main" id="{A4CF6388-BA9A-412B-9BA8-ABD294F01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9749686">
              <a:off x="1849500" y="1825500"/>
              <a:ext cx="217805" cy="217805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3E60E4B-AD8D-4A9C-B876-280F8B26A69B}"/>
                </a:ext>
              </a:extLst>
            </p:cNvPr>
            <p:cNvSpPr txBox="1"/>
            <p:nvPr/>
          </p:nvSpPr>
          <p:spPr>
            <a:xfrm>
              <a:off x="2528265" y="1056279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b="1" dirty="0" err="1"/>
                <a:t>엘림관</a:t>
              </a:r>
              <a:endParaRPr lang="ko-KR" altLang="en-US" sz="1200" b="1" dirty="0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8A4F26C-BCA1-4730-8303-4BD076983C7C}"/>
              </a:ext>
            </a:extLst>
          </p:cNvPr>
          <p:cNvGrpSpPr/>
          <p:nvPr/>
        </p:nvGrpSpPr>
        <p:grpSpPr>
          <a:xfrm>
            <a:off x="6959503" y="2041506"/>
            <a:ext cx="4731754" cy="1367977"/>
            <a:chOff x="6959503" y="1782214"/>
            <a:chExt cx="4731754" cy="136797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C9E4070-090D-46C8-99A8-4757B670E99C}"/>
                </a:ext>
              </a:extLst>
            </p:cNvPr>
            <p:cNvSpPr txBox="1"/>
            <p:nvPr/>
          </p:nvSpPr>
          <p:spPr>
            <a:xfrm>
              <a:off x="6959503" y="1782214"/>
              <a:ext cx="723275" cy="307777"/>
            </a:xfrm>
            <a:prstGeom prst="rect">
              <a:avLst/>
            </a:prstGeom>
            <a:ln w="381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ko-KR" altLang="en-US" sz="1400" dirty="0" err="1"/>
                <a:t>엘림관</a:t>
              </a:r>
              <a:endParaRPr lang="ko-KR" altLang="en-US" sz="1400" dirty="0"/>
            </a:p>
          </p:txBody>
        </p:sp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6B456340-96EC-4435-8FAD-20097C8E3852}"/>
                </a:ext>
              </a:extLst>
            </p:cNvPr>
            <p:cNvSpPr/>
            <p:nvPr/>
          </p:nvSpPr>
          <p:spPr>
            <a:xfrm>
              <a:off x="7337414" y="2151713"/>
              <a:ext cx="2152177" cy="99847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050" dirty="0"/>
                <a:t>지하</a:t>
              </a:r>
              <a:r>
                <a:rPr lang="en-US" altLang="ko-KR" sz="1050" dirty="0"/>
                <a:t>1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그룹 </a:t>
              </a:r>
              <a:r>
                <a:rPr lang="ko-KR" altLang="en-US" sz="1050" dirty="0" err="1"/>
                <a:t>토의실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열람실</a:t>
              </a:r>
              <a:endParaRPr lang="en-US" altLang="ko-KR" sz="1050" dirty="0"/>
            </a:p>
            <a:p>
              <a:r>
                <a:rPr lang="en-US" altLang="ko-KR" sz="1050" dirty="0"/>
                <a:t>1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도서관</a:t>
              </a:r>
              <a:endParaRPr lang="en-US" altLang="ko-KR" sz="1050" dirty="0"/>
            </a:p>
            <a:p>
              <a:r>
                <a:rPr lang="en-US" altLang="ko-KR" sz="1050" dirty="0"/>
                <a:t>2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도서관</a:t>
              </a:r>
              <a:endParaRPr lang="en-US" altLang="ko-KR" sz="1050" dirty="0"/>
            </a:p>
            <a:p>
              <a:r>
                <a:rPr lang="en-US" altLang="ko-KR" sz="1050" dirty="0"/>
                <a:t>3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 err="1"/>
                <a:t>서고실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그룹 </a:t>
              </a:r>
              <a:r>
                <a:rPr lang="ko-KR" altLang="en-US" sz="1050" dirty="0" err="1"/>
                <a:t>토의실</a:t>
              </a:r>
              <a:endParaRPr lang="en-US" altLang="ko-KR" sz="1050" dirty="0"/>
            </a:p>
            <a:p>
              <a:r>
                <a:rPr lang="en-US" altLang="ko-KR" sz="1050" dirty="0"/>
                <a:t>4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정보전산실</a:t>
              </a:r>
              <a:endParaRPr lang="en-US" altLang="ko-KR" sz="1050" dirty="0"/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EED37C1D-7CE5-4B83-90C2-EE05E51C7BDA}"/>
                </a:ext>
              </a:extLst>
            </p:cNvPr>
            <p:cNvSpPr/>
            <p:nvPr/>
          </p:nvSpPr>
          <p:spPr>
            <a:xfrm>
              <a:off x="9764864" y="2151713"/>
              <a:ext cx="1926393" cy="99847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050" dirty="0"/>
                <a:t>지하</a:t>
              </a:r>
              <a:r>
                <a:rPr lang="en-US" altLang="ko-KR" sz="1050" dirty="0"/>
                <a:t>1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교수연구실</a:t>
              </a:r>
              <a:endParaRPr lang="en-US" altLang="ko-KR" sz="1050" dirty="0"/>
            </a:p>
            <a:p>
              <a:r>
                <a:rPr lang="en-US" altLang="ko-KR" sz="1050" dirty="0"/>
                <a:t>1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교수학습개발센터</a:t>
              </a:r>
              <a:endParaRPr lang="en-US" altLang="ko-KR" sz="1050" dirty="0"/>
            </a:p>
            <a:p>
              <a:r>
                <a:rPr lang="en-US" altLang="ko-KR" sz="1050" dirty="0"/>
                <a:t>2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총장실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회의실</a:t>
              </a:r>
              <a:endParaRPr lang="en-US" altLang="ko-KR" sz="1050" dirty="0"/>
            </a:p>
            <a:p>
              <a:r>
                <a:rPr lang="en-US" altLang="ko-KR" sz="1050" dirty="0"/>
                <a:t>3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글로리아홀</a:t>
              </a:r>
              <a:endParaRPr lang="en-US" altLang="ko-KR" sz="1050" dirty="0"/>
            </a:p>
            <a:p>
              <a:r>
                <a:rPr lang="en-US" altLang="ko-KR" sz="1050" dirty="0"/>
                <a:t>4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글로리아홀</a:t>
              </a:r>
              <a:endParaRPr lang="en-US" altLang="ko-KR" sz="1050" dirty="0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7F323CA-B633-4DE3-98FF-1451F695C221}"/>
              </a:ext>
            </a:extLst>
          </p:cNvPr>
          <p:cNvGrpSpPr/>
          <p:nvPr/>
        </p:nvGrpSpPr>
        <p:grpSpPr>
          <a:xfrm>
            <a:off x="6959503" y="3605723"/>
            <a:ext cx="4657109" cy="1297623"/>
            <a:chOff x="6959503" y="3403848"/>
            <a:chExt cx="4657109" cy="129762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FEC50BD-67AE-4490-BC50-38DF8BA46ABB}"/>
                </a:ext>
              </a:extLst>
            </p:cNvPr>
            <p:cNvSpPr txBox="1"/>
            <p:nvPr/>
          </p:nvSpPr>
          <p:spPr>
            <a:xfrm>
              <a:off x="6959503" y="3403848"/>
              <a:ext cx="723275" cy="307777"/>
            </a:xfrm>
            <a:prstGeom prst="rect">
              <a:avLst/>
            </a:prstGeom>
            <a:solidFill>
              <a:srgbClr val="CC99FF"/>
            </a:solidFill>
            <a:ln w="381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ko-KR" altLang="en-US" sz="1400" dirty="0" err="1"/>
                <a:t>벧엘관</a:t>
              </a:r>
              <a:endParaRPr lang="ko-KR" altLang="en-US" sz="1400" dirty="0"/>
            </a:p>
          </p:txBody>
        </p:sp>
        <p:sp>
          <p:nvSpPr>
            <p:cNvPr id="58" name="사각형: 둥근 모서리 57">
              <a:extLst>
                <a:ext uri="{FF2B5EF4-FFF2-40B4-BE49-F238E27FC236}">
                  <a16:creationId xmlns:a16="http://schemas.microsoft.com/office/drawing/2014/main" id="{6835ECBD-88F0-4075-9E9E-311ED94CF4AE}"/>
                </a:ext>
              </a:extLst>
            </p:cNvPr>
            <p:cNvSpPr/>
            <p:nvPr/>
          </p:nvSpPr>
          <p:spPr>
            <a:xfrm>
              <a:off x="7337414" y="3773347"/>
              <a:ext cx="4279198" cy="92812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050" dirty="0"/>
                <a:t>1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종합행정실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평생교육원</a:t>
              </a:r>
              <a:endParaRPr lang="en-US" altLang="ko-KR" sz="1050" dirty="0"/>
            </a:p>
            <a:p>
              <a:r>
                <a:rPr lang="en-US" altLang="ko-KR" sz="1050" dirty="0"/>
                <a:t>2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교수연구실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외래교수실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강의실</a:t>
              </a:r>
              <a:endParaRPr lang="en-US" altLang="ko-KR" sz="1050" dirty="0"/>
            </a:p>
            <a:p>
              <a:r>
                <a:rPr lang="en-US" altLang="ko-KR" sz="1050" dirty="0"/>
                <a:t>3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교수연구실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강의실</a:t>
              </a:r>
              <a:endParaRPr lang="en-US" altLang="ko-KR" sz="1050" dirty="0"/>
            </a:p>
            <a:p>
              <a:r>
                <a:rPr lang="en-US" altLang="ko-KR" sz="1050" dirty="0"/>
                <a:t>4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교수연구실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신학과사무실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세미나실</a:t>
              </a:r>
              <a:endParaRPr lang="en-US" altLang="ko-KR" sz="1050" dirty="0"/>
            </a:p>
            <a:p>
              <a:r>
                <a:rPr lang="en-US" altLang="ko-KR" sz="1050" dirty="0"/>
                <a:t>5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사회복지학과 사무실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교수연구실</a:t>
              </a:r>
              <a:endParaRPr lang="en-US" altLang="ko-KR" sz="1050" dirty="0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B6C23E-1878-4A29-B4B8-F0EF6DC9FAFA}"/>
              </a:ext>
            </a:extLst>
          </p:cNvPr>
          <p:cNvGrpSpPr/>
          <p:nvPr/>
        </p:nvGrpSpPr>
        <p:grpSpPr>
          <a:xfrm>
            <a:off x="6959503" y="643099"/>
            <a:ext cx="4731754" cy="1202167"/>
            <a:chOff x="6959503" y="261238"/>
            <a:chExt cx="4731754" cy="120216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F41DDCD-E54D-4268-8A5A-7BECC27E0E80}"/>
                </a:ext>
              </a:extLst>
            </p:cNvPr>
            <p:cNvSpPr txBox="1"/>
            <p:nvPr/>
          </p:nvSpPr>
          <p:spPr>
            <a:xfrm>
              <a:off x="6959503" y="261238"/>
              <a:ext cx="723275" cy="30777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ko-KR" altLang="en-US" sz="1400" dirty="0"/>
                <a:t>밀알관</a:t>
              </a:r>
            </a:p>
          </p:txBody>
        </p: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2038DE1F-7282-4113-BFD2-4DF07BD61424}"/>
                </a:ext>
              </a:extLst>
            </p:cNvPr>
            <p:cNvSpPr/>
            <p:nvPr/>
          </p:nvSpPr>
          <p:spPr>
            <a:xfrm>
              <a:off x="7337413" y="640068"/>
              <a:ext cx="4353844" cy="82333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050" dirty="0"/>
                <a:t>1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교수연구실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교회음악과 사무실</a:t>
              </a:r>
              <a:r>
                <a:rPr lang="en-US" altLang="ko-KR" sz="1050" dirty="0"/>
                <a:t>, </a:t>
              </a:r>
              <a:r>
                <a:rPr lang="ko-KR" altLang="en-US" sz="1050" dirty="0" err="1"/>
                <a:t>총학실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예비군중대장실</a:t>
              </a:r>
              <a:endParaRPr lang="en-US" altLang="ko-KR" sz="1050" dirty="0"/>
            </a:p>
            <a:p>
              <a:r>
                <a:rPr lang="en-US" altLang="ko-KR" sz="1050" dirty="0"/>
                <a:t>2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실습실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강의실</a:t>
              </a:r>
              <a:endParaRPr lang="en-US" altLang="ko-KR" sz="1050" dirty="0"/>
            </a:p>
            <a:p>
              <a:r>
                <a:rPr lang="en-US" altLang="ko-KR" sz="1050" dirty="0"/>
                <a:t>3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실습실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강의실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동아리실</a:t>
              </a:r>
              <a:endParaRPr lang="en-US" altLang="ko-KR" sz="1050" dirty="0"/>
            </a:p>
            <a:p>
              <a:r>
                <a:rPr lang="en-US" altLang="ko-KR" sz="1050" dirty="0"/>
                <a:t>4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밀알강당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실습실</a:t>
              </a:r>
              <a:endParaRPr lang="en-US" altLang="ko-KR" sz="1050" dirty="0"/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5221D1A5-0BDB-4525-8D83-66213D8F1229}"/>
              </a:ext>
            </a:extLst>
          </p:cNvPr>
          <p:cNvGrpSpPr/>
          <p:nvPr/>
        </p:nvGrpSpPr>
        <p:grpSpPr>
          <a:xfrm>
            <a:off x="6959503" y="5099587"/>
            <a:ext cx="4657109" cy="1366527"/>
            <a:chOff x="6959503" y="5099587"/>
            <a:chExt cx="4657109" cy="136652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681477D-118D-4845-9DFA-F7E1D297422B}"/>
                </a:ext>
              </a:extLst>
            </p:cNvPr>
            <p:cNvSpPr txBox="1"/>
            <p:nvPr/>
          </p:nvSpPr>
          <p:spPr>
            <a:xfrm>
              <a:off x="6959503" y="5099587"/>
              <a:ext cx="1082348" cy="3077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ko-KR" altLang="en-US" sz="1400" dirty="0"/>
                <a:t>학생복지관</a:t>
              </a:r>
            </a:p>
          </p:txBody>
        </p:sp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22E63857-E283-476D-A8D5-D73CB0B6758F}"/>
                </a:ext>
              </a:extLst>
            </p:cNvPr>
            <p:cNvSpPr/>
            <p:nvPr/>
          </p:nvSpPr>
          <p:spPr>
            <a:xfrm>
              <a:off x="7337414" y="5469085"/>
              <a:ext cx="4279198" cy="99702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050" dirty="0"/>
                <a:t>지하</a:t>
              </a:r>
              <a:r>
                <a:rPr lang="en-US" altLang="ko-KR" sz="1050" dirty="0"/>
                <a:t>1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매점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서점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체력단련실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기도실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그룹 </a:t>
              </a:r>
              <a:r>
                <a:rPr lang="ko-KR" altLang="en-US" sz="1050" dirty="0" err="1"/>
                <a:t>토의실</a:t>
              </a:r>
              <a:endParaRPr lang="en-US" altLang="ko-KR" sz="1050" dirty="0"/>
            </a:p>
            <a:p>
              <a:r>
                <a:rPr lang="en-US" altLang="ko-KR" sz="1050" dirty="0"/>
                <a:t>1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생활관행정실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교내식당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학생상담센터</a:t>
              </a:r>
              <a:endParaRPr lang="en-US" altLang="ko-KR" sz="1050" dirty="0"/>
            </a:p>
            <a:p>
              <a:r>
                <a:rPr lang="en-US" altLang="ko-KR" sz="1050" dirty="0"/>
                <a:t>2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취업지원센터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사회봉사센터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장애학생지원센터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강의실</a:t>
              </a:r>
              <a:endParaRPr lang="en-US" altLang="ko-KR" sz="1050" dirty="0"/>
            </a:p>
            <a:p>
              <a:r>
                <a:rPr lang="en-US" altLang="ko-KR" sz="1050" dirty="0"/>
                <a:t>3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자연치유연구소</a:t>
              </a:r>
              <a:r>
                <a:rPr lang="en-US" altLang="ko-KR" sz="1050" dirty="0"/>
                <a:t>, </a:t>
              </a:r>
              <a:r>
                <a:rPr lang="ko-KR" altLang="en-US" sz="1050" dirty="0"/>
                <a:t>학생상담실</a:t>
              </a:r>
              <a:r>
                <a:rPr lang="en-US" altLang="ko-KR" sz="1050" dirty="0"/>
                <a:t>,</a:t>
              </a:r>
              <a:r>
                <a:rPr lang="ko-KR" altLang="en-US" sz="1050" dirty="0"/>
                <a:t>강의실</a:t>
              </a:r>
              <a:endParaRPr lang="en-US" altLang="ko-KR" sz="1050" dirty="0"/>
            </a:p>
            <a:p>
              <a:r>
                <a:rPr lang="en-US" altLang="ko-KR" sz="1050" dirty="0"/>
                <a:t>4</a:t>
              </a:r>
              <a:r>
                <a:rPr lang="ko-KR" altLang="en-US" sz="1050" dirty="0"/>
                <a:t>층 </a:t>
              </a:r>
              <a:r>
                <a:rPr lang="en-US" altLang="ko-KR" sz="1050" dirty="0"/>
                <a:t>: </a:t>
              </a:r>
              <a:r>
                <a:rPr lang="ko-KR" altLang="en-US" sz="1050" dirty="0"/>
                <a:t>강실명홀</a:t>
              </a:r>
              <a:endParaRPr lang="en-US" altLang="ko-KR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3143053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183</Words>
  <Application>Microsoft Office PowerPoint</Application>
  <PresentationFormat>와이드스크린</PresentationFormat>
  <Paragraphs>45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</dc:creator>
  <cp:lastModifiedBy>lee</cp:lastModifiedBy>
  <cp:revision>14</cp:revision>
  <dcterms:created xsi:type="dcterms:W3CDTF">2019-07-19T06:23:35Z</dcterms:created>
  <dcterms:modified xsi:type="dcterms:W3CDTF">2019-07-22T03:02:13Z</dcterms:modified>
</cp:coreProperties>
</file>